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7" r:id="rId27"/>
    <p:sldId id="284" r:id="rId28"/>
    <p:sldId id="285" r:id="rId29"/>
    <p:sldId id="321" r:id="rId30"/>
    <p:sldId id="286" r:id="rId31"/>
    <p:sldId id="288" r:id="rId32"/>
    <p:sldId id="319" r:id="rId33"/>
    <p:sldId id="289" r:id="rId34"/>
    <p:sldId id="320" r:id="rId35"/>
    <p:sldId id="290" r:id="rId36"/>
    <p:sldId id="291" r:id="rId37"/>
    <p:sldId id="322" r:id="rId38"/>
    <p:sldId id="323" r:id="rId39"/>
    <p:sldId id="292" r:id="rId40"/>
    <p:sldId id="293" r:id="rId41"/>
    <p:sldId id="318" r:id="rId42"/>
    <p:sldId id="294" r:id="rId43"/>
    <p:sldId id="295" r:id="rId44"/>
    <p:sldId id="315" r:id="rId45"/>
    <p:sldId id="316" r:id="rId46"/>
    <p:sldId id="317" r:id="rId47"/>
    <p:sldId id="298" r:id="rId48"/>
    <p:sldId id="299" r:id="rId49"/>
    <p:sldId id="313" r:id="rId50"/>
    <p:sldId id="300" r:id="rId51"/>
    <p:sldId id="314" r:id="rId52"/>
    <p:sldId id="301" r:id="rId53"/>
    <p:sldId id="309" r:id="rId54"/>
    <p:sldId id="312" r:id="rId55"/>
    <p:sldId id="302" r:id="rId56"/>
    <p:sldId id="303" r:id="rId57"/>
    <p:sldId id="324" r:id="rId58"/>
    <p:sldId id="310" r:id="rId59"/>
    <p:sldId id="305" r:id="rId60"/>
    <p:sldId id="331" r:id="rId61"/>
    <p:sldId id="335" r:id="rId62"/>
    <p:sldId id="332" r:id="rId63"/>
    <p:sldId id="336" r:id="rId64"/>
    <p:sldId id="345" r:id="rId65"/>
    <p:sldId id="337" r:id="rId66"/>
    <p:sldId id="341" r:id="rId67"/>
    <p:sldId id="339" r:id="rId68"/>
    <p:sldId id="340" r:id="rId69"/>
    <p:sldId id="338" r:id="rId70"/>
    <p:sldId id="334" r:id="rId71"/>
    <p:sldId id="342" r:id="rId72"/>
    <p:sldId id="343" r:id="rId73"/>
    <p:sldId id="325" r:id="rId74"/>
    <p:sldId id="326" r:id="rId75"/>
    <p:sldId id="327" r:id="rId76"/>
    <p:sldId id="328" r:id="rId77"/>
    <p:sldId id="329" r:id="rId78"/>
    <p:sldId id="330" r:id="rId79"/>
    <p:sldId id="306" r:id="rId80"/>
    <p:sldId id="308" r:id="rId81"/>
    <p:sldId id="307" r:id="rId82"/>
    <p:sldId id="344" r:id="rId83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1815"/>
    <a:srgbClr val="800000"/>
    <a:srgbClr val="0000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89" d="100"/>
          <a:sy n="89" d="100"/>
        </p:scale>
        <p:origin x="235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8C0-295B-4BA8-900F-63AC5707A84C}" type="datetimeFigureOut">
              <a:rPr lang="lt-LT" smtClean="0"/>
              <a:t>2024.09.13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4538-E693-42BB-B591-E9F12F498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47625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8C0-295B-4BA8-900F-63AC5707A84C}" type="datetimeFigureOut">
              <a:rPr lang="lt-LT" smtClean="0"/>
              <a:t>2024.09.13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4538-E693-42BB-B591-E9F12F498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5188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8C0-295B-4BA8-900F-63AC5707A84C}" type="datetimeFigureOut">
              <a:rPr lang="lt-LT" smtClean="0"/>
              <a:t>2024.09.13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4538-E693-42BB-B591-E9F12F498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49172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8C0-295B-4BA8-900F-63AC5707A84C}" type="datetimeFigureOut">
              <a:rPr lang="lt-LT" smtClean="0"/>
              <a:t>2024.09.13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4538-E693-42BB-B591-E9F12F498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2016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8C0-295B-4BA8-900F-63AC5707A84C}" type="datetimeFigureOut">
              <a:rPr lang="lt-LT" smtClean="0"/>
              <a:t>2024.09.13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4538-E693-42BB-B591-E9F12F498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7385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8C0-295B-4BA8-900F-63AC5707A84C}" type="datetimeFigureOut">
              <a:rPr lang="lt-LT" smtClean="0"/>
              <a:t>2024.09.13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4538-E693-42BB-B591-E9F12F498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22286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8C0-295B-4BA8-900F-63AC5707A84C}" type="datetimeFigureOut">
              <a:rPr lang="lt-LT" smtClean="0"/>
              <a:t>2024.09.13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4538-E693-42BB-B591-E9F12F498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4383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8C0-295B-4BA8-900F-63AC5707A84C}" type="datetimeFigureOut">
              <a:rPr lang="lt-LT" smtClean="0"/>
              <a:t>2024.09.13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4538-E693-42BB-B591-E9F12F498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07319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8C0-295B-4BA8-900F-63AC5707A84C}" type="datetimeFigureOut">
              <a:rPr lang="lt-LT" smtClean="0"/>
              <a:t>2024.09.13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4538-E693-42BB-B591-E9F12F498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62207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8C0-295B-4BA8-900F-63AC5707A84C}" type="datetimeFigureOut">
              <a:rPr lang="lt-LT" smtClean="0"/>
              <a:t>2024.09.13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4538-E693-42BB-B591-E9F12F498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69353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8C0-295B-4BA8-900F-63AC5707A84C}" type="datetimeFigureOut">
              <a:rPr lang="lt-LT" smtClean="0"/>
              <a:t>2024.09.13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4538-E693-42BB-B591-E9F12F498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72603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358C0-295B-4BA8-900F-63AC5707A84C}" type="datetimeFigureOut">
              <a:rPr lang="lt-LT" smtClean="0"/>
              <a:t>2024.09.13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D4538-E693-42BB-B591-E9F12F498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604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g"/><Relationship Id="rId3" Type="http://schemas.openxmlformats.org/officeDocument/2006/relationships/image" Target="../media/image125.jpeg"/><Relationship Id="rId7" Type="http://schemas.openxmlformats.org/officeDocument/2006/relationships/image" Target="../media/image129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jp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191.jpeg"/><Relationship Id="rId7" Type="http://schemas.openxmlformats.org/officeDocument/2006/relationships/image" Target="../media/image195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7" Type="http://schemas.openxmlformats.org/officeDocument/2006/relationships/image" Target="../media/image202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7" Type="http://schemas.openxmlformats.org/officeDocument/2006/relationships/image" Target="../media/image211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7" Type="http://schemas.openxmlformats.org/officeDocument/2006/relationships/image" Target="../media/image222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7" Type="http://schemas.openxmlformats.org/officeDocument/2006/relationships/image" Target="../media/image228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jpeg"/><Relationship Id="rId3" Type="http://schemas.openxmlformats.org/officeDocument/2006/relationships/image" Target="../media/image230.jpeg"/><Relationship Id="rId7" Type="http://schemas.openxmlformats.org/officeDocument/2006/relationships/image" Target="../media/image234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.jpeg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jpeg"/><Relationship Id="rId3" Type="http://schemas.openxmlformats.org/officeDocument/2006/relationships/image" Target="../media/image237.jpeg"/><Relationship Id="rId7" Type="http://schemas.openxmlformats.org/officeDocument/2006/relationships/image" Target="../media/image241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Relationship Id="rId9" Type="http://schemas.openxmlformats.org/officeDocument/2006/relationships/image" Target="../media/image24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jpeg"/><Relationship Id="rId3" Type="http://schemas.openxmlformats.org/officeDocument/2006/relationships/image" Target="../media/image245.jpeg"/><Relationship Id="rId7" Type="http://schemas.openxmlformats.org/officeDocument/2006/relationships/image" Target="../media/image249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jpeg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jpeg"/><Relationship Id="rId3" Type="http://schemas.openxmlformats.org/officeDocument/2006/relationships/image" Target="../media/image254.jpeg"/><Relationship Id="rId7" Type="http://schemas.openxmlformats.org/officeDocument/2006/relationships/image" Target="../media/image258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7.jpeg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4.jpeg"/><Relationship Id="rId5" Type="http://schemas.openxmlformats.org/officeDocument/2006/relationships/image" Target="../media/image263.jpeg"/><Relationship Id="rId4" Type="http://schemas.openxmlformats.org/officeDocument/2006/relationships/image" Target="../media/image26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jpeg"/><Relationship Id="rId3" Type="http://schemas.openxmlformats.org/officeDocument/2006/relationships/image" Target="../media/image266.jpeg"/><Relationship Id="rId7" Type="http://schemas.openxmlformats.org/officeDocument/2006/relationships/image" Target="../media/image270.jpe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9.jpeg"/><Relationship Id="rId5" Type="http://schemas.openxmlformats.org/officeDocument/2006/relationships/image" Target="../media/image268.jpeg"/><Relationship Id="rId4" Type="http://schemas.openxmlformats.org/officeDocument/2006/relationships/image" Target="../media/image26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jpeg"/><Relationship Id="rId3" Type="http://schemas.openxmlformats.org/officeDocument/2006/relationships/image" Target="../media/image273.jpeg"/><Relationship Id="rId7" Type="http://schemas.openxmlformats.org/officeDocument/2006/relationships/image" Target="../media/image277.jpe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6.jpeg"/><Relationship Id="rId5" Type="http://schemas.openxmlformats.org/officeDocument/2006/relationships/image" Target="../media/image275.jpeg"/><Relationship Id="rId4" Type="http://schemas.openxmlformats.org/officeDocument/2006/relationships/image" Target="../media/image27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3.jpg"/><Relationship Id="rId5" Type="http://schemas.openxmlformats.org/officeDocument/2006/relationships/image" Target="../media/image282.jpeg"/><Relationship Id="rId4" Type="http://schemas.openxmlformats.org/officeDocument/2006/relationships/image" Target="../media/image28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7.jpeg"/><Relationship Id="rId4" Type="http://schemas.openxmlformats.org/officeDocument/2006/relationships/image" Target="../media/image28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1.jpeg"/><Relationship Id="rId4" Type="http://schemas.openxmlformats.org/officeDocument/2006/relationships/image" Target="../media/image29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6.jpeg"/><Relationship Id="rId5" Type="http://schemas.openxmlformats.org/officeDocument/2006/relationships/image" Target="../media/image295.jpeg"/><Relationship Id="rId4" Type="http://schemas.openxmlformats.org/officeDocument/2006/relationships/image" Target="../media/image29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0.jpeg"/><Relationship Id="rId4" Type="http://schemas.openxmlformats.org/officeDocument/2006/relationships/image" Target="../media/image29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7" Type="http://schemas.openxmlformats.org/officeDocument/2006/relationships/image" Target="../media/image312.jpeg"/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1.jpeg"/><Relationship Id="rId5" Type="http://schemas.openxmlformats.org/officeDocument/2006/relationships/image" Target="../media/image310.jpeg"/><Relationship Id="rId4" Type="http://schemas.openxmlformats.org/officeDocument/2006/relationships/image" Target="../media/image30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eg"/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6.jpeg"/><Relationship Id="rId4" Type="http://schemas.openxmlformats.org/officeDocument/2006/relationships/image" Target="../media/image31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7" Type="http://schemas.openxmlformats.org/officeDocument/2006/relationships/image" Target="../media/image322.jpeg"/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1.jpeg"/><Relationship Id="rId5" Type="http://schemas.openxmlformats.org/officeDocument/2006/relationships/image" Target="../media/image320.jpeg"/><Relationship Id="rId4" Type="http://schemas.openxmlformats.org/officeDocument/2006/relationships/image" Target="../media/image31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eg"/><Relationship Id="rId2" Type="http://schemas.openxmlformats.org/officeDocument/2006/relationships/image" Target="../media/image3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6.jpeg"/><Relationship Id="rId4" Type="http://schemas.openxmlformats.org/officeDocument/2006/relationships/image" Target="../media/image32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jpeg"/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0.jpeg"/><Relationship Id="rId4" Type="http://schemas.openxmlformats.org/officeDocument/2006/relationships/image" Target="../media/image3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jpeg"/><Relationship Id="rId2" Type="http://schemas.openxmlformats.org/officeDocument/2006/relationships/image" Target="../media/image3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4.jpeg"/><Relationship Id="rId4" Type="http://schemas.openxmlformats.org/officeDocument/2006/relationships/image" Target="../media/image33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jpeg"/><Relationship Id="rId2" Type="http://schemas.openxmlformats.org/officeDocument/2006/relationships/image" Target="../media/image3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7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jpeg"/><Relationship Id="rId3" Type="http://schemas.openxmlformats.org/officeDocument/2006/relationships/image" Target="../media/image339.jpeg"/><Relationship Id="rId7" Type="http://schemas.openxmlformats.org/officeDocument/2006/relationships/image" Target="../media/image343.jpeg"/><Relationship Id="rId2" Type="http://schemas.openxmlformats.org/officeDocument/2006/relationships/image" Target="../media/image3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2.jpeg"/><Relationship Id="rId5" Type="http://schemas.openxmlformats.org/officeDocument/2006/relationships/image" Target="../media/image341.jpeg"/><Relationship Id="rId4" Type="http://schemas.openxmlformats.org/officeDocument/2006/relationships/image" Target="../media/image34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jpeg"/><Relationship Id="rId2" Type="http://schemas.openxmlformats.org/officeDocument/2006/relationships/image" Target="../media/image3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jpeg"/><Relationship Id="rId2" Type="http://schemas.openxmlformats.org/officeDocument/2006/relationships/image" Target="../media/image34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eg"/><Relationship Id="rId7" Type="http://schemas.openxmlformats.org/officeDocument/2006/relationships/image" Target="../media/image355.jpeg"/><Relationship Id="rId2" Type="http://schemas.openxmlformats.org/officeDocument/2006/relationships/image" Target="../media/image3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4.jpeg"/><Relationship Id="rId5" Type="http://schemas.openxmlformats.org/officeDocument/2006/relationships/image" Target="../media/image353.jpeg"/><Relationship Id="rId4" Type="http://schemas.openxmlformats.org/officeDocument/2006/relationships/image" Target="../media/image35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jpeg"/><Relationship Id="rId2" Type="http://schemas.openxmlformats.org/officeDocument/2006/relationships/image" Target="../media/image3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0.jpeg"/><Relationship Id="rId5" Type="http://schemas.openxmlformats.org/officeDocument/2006/relationships/image" Target="../media/image359.jpeg"/><Relationship Id="rId4" Type="http://schemas.openxmlformats.org/officeDocument/2006/relationships/image" Target="../media/image35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jpeg"/><Relationship Id="rId7" Type="http://schemas.openxmlformats.org/officeDocument/2006/relationships/image" Target="../media/image366.jpeg"/><Relationship Id="rId2" Type="http://schemas.openxmlformats.org/officeDocument/2006/relationships/image" Target="../media/image3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5.jpeg"/><Relationship Id="rId5" Type="http://schemas.openxmlformats.org/officeDocument/2006/relationships/image" Target="../media/image364.jpeg"/><Relationship Id="rId4" Type="http://schemas.openxmlformats.org/officeDocument/2006/relationships/image" Target="../media/image36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jpeg"/><Relationship Id="rId7" Type="http://schemas.openxmlformats.org/officeDocument/2006/relationships/image" Target="../media/image372.jpeg"/><Relationship Id="rId2" Type="http://schemas.openxmlformats.org/officeDocument/2006/relationships/image" Target="../media/image3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1.jpeg"/><Relationship Id="rId5" Type="http://schemas.openxmlformats.org/officeDocument/2006/relationships/image" Target="../media/image370.jpeg"/><Relationship Id="rId4" Type="http://schemas.openxmlformats.org/officeDocument/2006/relationships/image" Target="../media/image36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jpeg"/><Relationship Id="rId2" Type="http://schemas.openxmlformats.org/officeDocument/2006/relationships/image" Target="../media/image3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7.jpeg"/><Relationship Id="rId5" Type="http://schemas.openxmlformats.org/officeDocument/2006/relationships/image" Target="../media/image376.jpeg"/><Relationship Id="rId4" Type="http://schemas.openxmlformats.org/officeDocument/2006/relationships/image" Target="../media/image37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jpeg"/><Relationship Id="rId2" Type="http://schemas.openxmlformats.org/officeDocument/2006/relationships/image" Target="../media/image3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1.jpeg"/><Relationship Id="rId4" Type="http://schemas.openxmlformats.org/officeDocument/2006/relationships/image" Target="../media/image38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jpg"/><Relationship Id="rId2" Type="http://schemas.openxmlformats.org/officeDocument/2006/relationships/image" Target="../media/image38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5.jpg"/><Relationship Id="rId4" Type="http://schemas.openxmlformats.org/officeDocument/2006/relationships/image" Target="../media/image384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jpeg"/><Relationship Id="rId2" Type="http://schemas.openxmlformats.org/officeDocument/2006/relationships/image" Target="../media/image3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1.png"/><Relationship Id="rId5" Type="http://schemas.openxmlformats.org/officeDocument/2006/relationships/image" Target="../media/image390.jpeg"/><Relationship Id="rId4" Type="http://schemas.openxmlformats.org/officeDocument/2006/relationships/image" Target="../media/image38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jpeg"/><Relationship Id="rId2" Type="http://schemas.openxmlformats.org/officeDocument/2006/relationships/image" Target="../media/image3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6.jpeg"/><Relationship Id="rId5" Type="http://schemas.openxmlformats.org/officeDocument/2006/relationships/image" Target="../media/image395.jpeg"/><Relationship Id="rId4" Type="http://schemas.openxmlformats.org/officeDocument/2006/relationships/image" Target="../media/image39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jpeg"/><Relationship Id="rId2" Type="http://schemas.openxmlformats.org/officeDocument/2006/relationships/image" Target="../media/image3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1.jpeg"/><Relationship Id="rId5" Type="http://schemas.openxmlformats.org/officeDocument/2006/relationships/image" Target="../media/image400.jpeg"/><Relationship Id="rId4" Type="http://schemas.openxmlformats.org/officeDocument/2006/relationships/image" Target="../media/image39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jpeg"/><Relationship Id="rId2" Type="http://schemas.openxmlformats.org/officeDocument/2006/relationships/image" Target="../media/image4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1.png"/><Relationship Id="rId5" Type="http://schemas.openxmlformats.org/officeDocument/2006/relationships/image" Target="../media/image405.jpeg"/><Relationship Id="rId4" Type="http://schemas.openxmlformats.org/officeDocument/2006/relationships/image" Target="../media/image40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jpeg"/><Relationship Id="rId2" Type="http://schemas.openxmlformats.org/officeDocument/2006/relationships/image" Target="../media/image4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9.png"/><Relationship Id="rId4" Type="http://schemas.openxmlformats.org/officeDocument/2006/relationships/image" Target="../media/image40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jpeg"/><Relationship Id="rId2" Type="http://schemas.openxmlformats.org/officeDocument/2006/relationships/image" Target="../media/image4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4.jpeg"/><Relationship Id="rId5" Type="http://schemas.openxmlformats.org/officeDocument/2006/relationships/image" Target="../media/image413.jpeg"/><Relationship Id="rId4" Type="http://schemas.openxmlformats.org/officeDocument/2006/relationships/image" Target="../media/image41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jpg"/><Relationship Id="rId2" Type="http://schemas.openxmlformats.org/officeDocument/2006/relationships/image" Target="../media/image4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8.jpeg"/><Relationship Id="rId4" Type="http://schemas.openxmlformats.org/officeDocument/2006/relationships/image" Target="../media/image4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jpeg"/><Relationship Id="rId2" Type="http://schemas.openxmlformats.org/officeDocument/2006/relationships/image" Target="../media/image4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3.jpeg"/><Relationship Id="rId5" Type="http://schemas.openxmlformats.org/officeDocument/2006/relationships/image" Target="../media/image422.jpeg"/><Relationship Id="rId4" Type="http://schemas.openxmlformats.org/officeDocument/2006/relationships/image" Target="../media/image42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jpg"/><Relationship Id="rId7" Type="http://schemas.openxmlformats.org/officeDocument/2006/relationships/image" Target="../media/image429.jpeg"/><Relationship Id="rId2" Type="http://schemas.openxmlformats.org/officeDocument/2006/relationships/image" Target="../media/image4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8.jpg"/><Relationship Id="rId5" Type="http://schemas.openxmlformats.org/officeDocument/2006/relationships/image" Target="../media/image427.jpg"/><Relationship Id="rId4" Type="http://schemas.openxmlformats.org/officeDocument/2006/relationships/image" Target="../media/image426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702366" y="277192"/>
            <a:ext cx="9144000" cy="1359451"/>
          </a:xfrm>
        </p:spPr>
        <p:txBody>
          <a:bodyPr>
            <a:normAutofit/>
          </a:bodyPr>
          <a:lstStyle/>
          <a:p>
            <a:r>
              <a:rPr lang="lt-LT" sz="7200" dirty="0">
                <a:latin typeface="Gloucester MT Extra Condensed" panose="02030808020601010101" pitchFamily="18" charset="0"/>
              </a:rPr>
              <a:t>2023-2024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7699512" y="1636643"/>
            <a:ext cx="4240697" cy="3621157"/>
          </a:xfrm>
        </p:spPr>
        <p:txBody>
          <a:bodyPr>
            <a:normAutofit lnSpcReduction="10000"/>
          </a:bodyPr>
          <a:lstStyle/>
          <a:p>
            <a:endParaRPr lang="lt-LT" dirty="0"/>
          </a:p>
          <a:p>
            <a:endParaRPr lang="lt-LT" dirty="0"/>
          </a:p>
          <a:p>
            <a:r>
              <a:rPr lang="lt-LT" sz="9600" b="1" dirty="0">
                <a:latin typeface="Gloucester MT Extra Condensed" panose="02030808020601010101" pitchFamily="18" charset="0"/>
              </a:rPr>
              <a:t>NASZA</a:t>
            </a:r>
          </a:p>
          <a:p>
            <a:r>
              <a:rPr lang="lt-LT" sz="9600" b="1" dirty="0">
                <a:latin typeface="Gloucester MT Extra Condensed" panose="02030808020601010101" pitchFamily="18" charset="0"/>
              </a:rPr>
              <a:t>KLASA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E8C425B-A4DE-4CB6-8FAA-78658473671E}"/>
              </a:ext>
            </a:extLst>
          </p:cNvPr>
          <p:cNvSpPr/>
          <p:nvPr/>
        </p:nvSpPr>
        <p:spPr>
          <a:xfrm>
            <a:off x="229192" y="1560442"/>
            <a:ext cx="7644747" cy="5134664"/>
          </a:xfrm>
          <a:prstGeom prst="rect">
            <a:avLst/>
          </a:prstGeom>
          <a:solidFill>
            <a:srgbClr val="A7181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6" name="Paveikslėlis 3">
            <a:extLst>
              <a:ext uri="{FF2B5EF4-FFF2-40B4-BE49-F238E27FC236}">
                <a16:creationId xmlns:a16="http://schemas.microsoft.com/office/drawing/2014/main" id="{535A8304-EE78-49A9-B4BA-D0D995B953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0" y="1730496"/>
            <a:ext cx="7057353" cy="479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6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5349" y="1049135"/>
            <a:ext cx="6336739" cy="4752554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238" y="3829484"/>
            <a:ext cx="3232563" cy="2424422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3804" y="3829483"/>
            <a:ext cx="3232564" cy="2424424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1" y="167880"/>
            <a:ext cx="2424421" cy="3168278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3804" y="507663"/>
            <a:ext cx="3232565" cy="242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58659" y="3976317"/>
            <a:ext cx="3003068" cy="2252301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177" y="4023055"/>
            <a:ext cx="2949652" cy="2212239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6037" y="718037"/>
            <a:ext cx="2963231" cy="2222424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2758" y="718038"/>
            <a:ext cx="2963230" cy="2222423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9548" y="4023055"/>
            <a:ext cx="2949653" cy="2212240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01006" y="678390"/>
            <a:ext cx="3068957" cy="2301718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7735" y="4023055"/>
            <a:ext cx="2949652" cy="2212240"/>
          </a:xfrm>
          <a:prstGeom prst="rect">
            <a:avLst/>
          </a:prstGeom>
        </p:spPr>
      </p:pic>
      <p:pic>
        <p:nvPicPr>
          <p:cNvPr id="13" name="Paveikslėlis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386" y="718038"/>
            <a:ext cx="2963233" cy="222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05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134139" y="4119577"/>
            <a:ext cx="2847640" cy="213573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34508" y="675094"/>
            <a:ext cx="3051809" cy="2288857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169069" y="3829050"/>
            <a:ext cx="3200400" cy="240030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43880" y="3959066"/>
            <a:ext cx="3051810" cy="2288858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6073" y="908393"/>
            <a:ext cx="2714620" cy="2035965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4732433" y="4121905"/>
            <a:ext cx="2866279" cy="2149710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2255" y="3953286"/>
            <a:ext cx="3031768" cy="2273827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3476" y="731520"/>
            <a:ext cx="3200398" cy="2400299"/>
          </a:xfrm>
          <a:prstGeom prst="rect">
            <a:avLst/>
          </a:prstGeom>
        </p:spPr>
      </p:pic>
      <p:sp>
        <p:nvSpPr>
          <p:cNvPr id="14" name="Stačiakampis 39">
            <a:extLst>
              <a:ext uri="{FF2B5EF4-FFF2-40B4-BE49-F238E27FC236}">
                <a16:creationId xmlns:a16="http://schemas.microsoft.com/office/drawing/2014/main" id="{3F21B091-6EEB-454E-BDFD-D2CB79D1F34D}"/>
              </a:ext>
            </a:extLst>
          </p:cNvPr>
          <p:cNvSpPr/>
          <p:nvPr/>
        </p:nvSpPr>
        <p:spPr>
          <a:xfrm>
            <a:off x="287160" y="578021"/>
            <a:ext cx="3678844" cy="21749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„SERCE CZŁOWIEKA MOŻNA POZNAĆ POTYM JAK TRAKTUJE ZWIERZĘTA.”</a:t>
            </a:r>
          </a:p>
          <a:p>
            <a:pPr algn="r"/>
            <a:r>
              <a:rPr lang="pl-P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IMMANUEL KANT</a:t>
            </a:r>
            <a:endParaRPr lang="lt-L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2833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veikslėlis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2741" y="724509"/>
            <a:ext cx="3412685" cy="2559514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6465" y="1882596"/>
            <a:ext cx="3830876" cy="2873158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471502" y="3539114"/>
            <a:ext cx="3562183" cy="2671638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2735" y="2518673"/>
            <a:ext cx="4327280" cy="3245460"/>
          </a:xfrm>
          <a:prstGeom prst="rect">
            <a:avLst/>
          </a:prstGeom>
        </p:spPr>
      </p:pic>
      <p:pic>
        <p:nvPicPr>
          <p:cNvPr id="2" name="Paveikslėlis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93" y="4450956"/>
            <a:ext cx="1628434" cy="1291891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90201" y="264541"/>
            <a:ext cx="1072347" cy="1517093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8030">
            <a:off x="3334160" y="889687"/>
            <a:ext cx="1567096" cy="155926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871" y="5332626"/>
            <a:ext cx="1073600" cy="132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91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059" y="2756765"/>
            <a:ext cx="4519443" cy="3389583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0106" y="3904721"/>
            <a:ext cx="3207492" cy="2405619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0106" y="588182"/>
            <a:ext cx="3207494" cy="2405619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08500" y="3948758"/>
            <a:ext cx="3241755" cy="2431317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08499" y="592464"/>
            <a:ext cx="3241756" cy="2431317"/>
          </a:xfrm>
          <a:prstGeom prst="rect">
            <a:avLst/>
          </a:prstGeom>
        </p:spPr>
      </p:pic>
      <p:sp>
        <p:nvSpPr>
          <p:cNvPr id="8" name="Stačiakampis 7"/>
          <p:cNvSpPr/>
          <p:nvPr/>
        </p:nvSpPr>
        <p:spPr>
          <a:xfrm>
            <a:off x="132522" y="370703"/>
            <a:ext cx="5008676" cy="22664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600" b="1" dirty="0"/>
              <a:t>MUZEUM KOLEJOWE</a:t>
            </a:r>
            <a:r>
              <a:rPr lang="pl-PL" sz="3600" b="1" dirty="0"/>
              <a:t> </a:t>
            </a:r>
            <a:r>
              <a:rPr lang="pl-PL" sz="3600" dirty="0"/>
              <a:t>(ekspozycja podwórkowa)</a:t>
            </a:r>
            <a:endParaRPr lang="lt-LT" sz="3600" dirty="0"/>
          </a:p>
        </p:txBody>
      </p:sp>
    </p:spTree>
    <p:extLst>
      <p:ext uri="{BB962C8B-B14F-4D97-AF65-F5344CB8AC3E}">
        <p14:creationId xmlns:p14="http://schemas.microsoft.com/office/powerpoint/2010/main" val="3354836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7235" y="3918505"/>
            <a:ext cx="3200402" cy="2400301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8605" y="546650"/>
            <a:ext cx="3260036" cy="2445027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578" y="3925957"/>
            <a:ext cx="3260035" cy="2445026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8347" y="549136"/>
            <a:ext cx="3279914" cy="2459935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8712" y="3918504"/>
            <a:ext cx="3200403" cy="2400302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5681" y="529260"/>
            <a:ext cx="3279912" cy="2459934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773" y="1151238"/>
            <a:ext cx="2133600" cy="2133600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304" y="4522573"/>
            <a:ext cx="1991069" cy="186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84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0690" y="1789504"/>
            <a:ext cx="5520040" cy="4140031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297" y="3862695"/>
            <a:ext cx="3150678" cy="2363009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298" y="516010"/>
            <a:ext cx="3150678" cy="2363009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537958" y="1786654"/>
            <a:ext cx="5497258" cy="4122946"/>
          </a:xfrm>
          <a:prstGeom prst="rect">
            <a:avLst/>
          </a:prstGeom>
        </p:spPr>
      </p:pic>
      <p:sp>
        <p:nvSpPr>
          <p:cNvPr id="12" name="Stačiakampis 11"/>
          <p:cNvSpPr/>
          <p:nvPr/>
        </p:nvSpPr>
        <p:spPr>
          <a:xfrm>
            <a:off x="3668347" y="105122"/>
            <a:ext cx="6808381" cy="9943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b="1" dirty="0"/>
              <a:t>SPOTKANIE Z POLICJANT</a:t>
            </a:r>
            <a:r>
              <a:rPr lang="pl-PL" sz="4000" b="1" dirty="0"/>
              <a:t>K</a:t>
            </a:r>
            <a:r>
              <a:rPr lang="lt-LT" sz="4000" b="1" dirty="0"/>
              <a:t>Ą</a:t>
            </a:r>
          </a:p>
        </p:txBody>
      </p:sp>
    </p:spTree>
    <p:extLst>
      <p:ext uri="{BB962C8B-B14F-4D97-AF65-F5344CB8AC3E}">
        <p14:creationId xmlns:p14="http://schemas.microsoft.com/office/powerpoint/2010/main" val="3252170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0017" y="4272974"/>
            <a:ext cx="2815819" cy="2111865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9873" y="698258"/>
            <a:ext cx="3015879" cy="226191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6606" y="4203749"/>
            <a:ext cx="2828660" cy="2121495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6446" y="4287597"/>
            <a:ext cx="2799107" cy="2099331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2061" y="4253383"/>
            <a:ext cx="2828660" cy="2121496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3800" y="4287597"/>
            <a:ext cx="2799107" cy="2099331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56912" y="738503"/>
            <a:ext cx="3337828" cy="2503371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74137" y="588842"/>
            <a:ext cx="3380053" cy="2535040"/>
          </a:xfrm>
          <a:prstGeom prst="rect">
            <a:avLst/>
          </a:prstGeom>
        </p:spPr>
      </p:pic>
      <p:sp>
        <p:nvSpPr>
          <p:cNvPr id="2" name="Stačiakampis 1"/>
          <p:cNvSpPr/>
          <p:nvPr/>
        </p:nvSpPr>
        <p:spPr>
          <a:xfrm>
            <a:off x="5083591" y="612186"/>
            <a:ext cx="4673430" cy="19415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b="1" dirty="0"/>
              <a:t>MUZEUM </a:t>
            </a:r>
            <a:endParaRPr lang="pl-PL" sz="4000" b="1" dirty="0"/>
          </a:p>
          <a:p>
            <a:pPr algn="ctr"/>
            <a:r>
              <a:rPr lang="lt-LT" sz="4000" b="1" dirty="0"/>
              <a:t>KOLEJOWE</a:t>
            </a:r>
            <a:endParaRPr lang="pl-PL" sz="4000" b="1" dirty="0"/>
          </a:p>
          <a:p>
            <a:pPr algn="ctr"/>
            <a:r>
              <a:rPr lang="pl-PL" sz="2000" b="1" dirty="0"/>
              <a:t>(</a:t>
            </a:r>
            <a:r>
              <a:rPr lang="pl-PL" sz="2000" dirty="0"/>
              <a:t>w </a:t>
            </a:r>
            <a:r>
              <a:rPr lang="pl-PL" sz="2000" dirty="0" err="1"/>
              <a:t>pawilionie</a:t>
            </a:r>
            <a:r>
              <a:rPr lang="pl-PL" sz="2000" dirty="0"/>
              <a:t>)</a:t>
            </a:r>
            <a:endParaRPr lang="lt-LT" sz="4000" b="1" dirty="0"/>
          </a:p>
        </p:txBody>
      </p:sp>
    </p:spTree>
    <p:extLst>
      <p:ext uri="{BB962C8B-B14F-4D97-AF65-F5344CB8AC3E}">
        <p14:creationId xmlns:p14="http://schemas.microsoft.com/office/powerpoint/2010/main" val="3432367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8101" y="1692786"/>
            <a:ext cx="3957014" cy="296776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7218" y="761659"/>
            <a:ext cx="3133128" cy="2349846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7062" y="731793"/>
            <a:ext cx="3133128" cy="2349846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0560" y="1720951"/>
            <a:ext cx="4672879" cy="3504658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7218" y="3980250"/>
            <a:ext cx="3133128" cy="2349846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7061" y="3980251"/>
            <a:ext cx="3133128" cy="23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05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311494" y="148280"/>
            <a:ext cx="4905632" cy="10132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000" b="1" dirty="0">
                <a:latin typeface="Franklin Gothic Demi Cond"/>
              </a:rPr>
              <a:t>DZIEŃ PATRONA</a:t>
            </a:r>
            <a:endParaRPr lang="lt-LT" sz="4000" b="1" dirty="0">
              <a:latin typeface="Franklin Gothic Demi Cond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7" y="2580670"/>
            <a:ext cx="2509308" cy="3130923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4654" y="4296991"/>
            <a:ext cx="2759229" cy="2069422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6559" y="1501881"/>
            <a:ext cx="2722767" cy="2042075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9093" y="3910210"/>
            <a:ext cx="3199440" cy="2399581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6516" y="709353"/>
            <a:ext cx="3104597" cy="2328449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502" y="3732160"/>
            <a:ext cx="3445097" cy="2646698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502" y="191273"/>
            <a:ext cx="3445097" cy="314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63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07" y="286713"/>
            <a:ext cx="3572009" cy="4755739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9888" y="1085070"/>
            <a:ext cx="3008449" cy="4967777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15" y="2629457"/>
            <a:ext cx="4564520" cy="3423390"/>
          </a:xfrm>
          <a:prstGeom prst="rect">
            <a:avLst/>
          </a:prstGeom>
        </p:spPr>
      </p:pic>
      <p:sp>
        <p:nvSpPr>
          <p:cNvPr id="5" name="Stačiakampis 4"/>
          <p:cNvSpPr/>
          <p:nvPr/>
        </p:nvSpPr>
        <p:spPr>
          <a:xfrm>
            <a:off x="243663" y="376410"/>
            <a:ext cx="4114800" cy="14173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6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Heavy" panose="020B0903020102020204" pitchFamily="34" charset="0"/>
              </a:rPr>
              <a:t>1 września</a:t>
            </a:r>
            <a:endParaRPr lang="lt-LT" sz="6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Heavy" panose="020B0903020102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BF55F08E-B838-42DE-AA4F-5C1BE992FA7F}"/>
              </a:ext>
            </a:extLst>
          </p:cNvPr>
          <p:cNvSpPr/>
          <p:nvPr/>
        </p:nvSpPr>
        <p:spPr>
          <a:xfrm>
            <a:off x="5174507" y="5216179"/>
            <a:ext cx="3572009" cy="14842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„</a:t>
            </a:r>
            <a:r>
              <a:rPr lang="lt-LT" sz="2000" b="1" dirty="0"/>
              <a:t>NAUKA JEST</a:t>
            </a:r>
            <a:r>
              <a:rPr lang="pl-PL" sz="2000" b="1" dirty="0"/>
              <a:t> NAJBARDZIEJ EEKTYWNA WÓWCZAS, KIEDY SPRAWIA RADOŚĆ.”</a:t>
            </a:r>
          </a:p>
          <a:p>
            <a:pPr algn="r"/>
            <a:r>
              <a:rPr lang="pl-PL" sz="1400" dirty="0"/>
              <a:t>PETER KLINE</a:t>
            </a:r>
            <a:endParaRPr lang="lt-LT" sz="1400" dirty="0"/>
          </a:p>
        </p:txBody>
      </p:sp>
      <p:pic>
        <p:nvPicPr>
          <p:cNvPr id="7" name="Picture 2" descr="Tradycyjny Złoty Dzwonek Szkolny Z Czerwoną Wstążką, Ręcznie Rysowane Szkic  Styl Wektor Ilustracja Na Białym Tle. Realistyczny Rysunek Złotego Dzwonka  Z Czerwoną Wstążką, Symbol Powrotu Do Szkoły SVG, Cliparty, ilustracje  stockowe oraz">
            <a:extLst>
              <a:ext uri="{FF2B5EF4-FFF2-40B4-BE49-F238E27FC236}">
                <a16:creationId xmlns:a16="http://schemas.microsoft.com/office/drawing/2014/main" id="{8E3030F2-AB24-42E9-8127-7C3B435D4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424" y="1559813"/>
            <a:ext cx="817499" cy="81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502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4946" y="3951981"/>
            <a:ext cx="3163330" cy="2372498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7323" y="4098219"/>
            <a:ext cx="2947711" cy="2210784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967581" y="4066398"/>
            <a:ext cx="3032567" cy="2274426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9520" y="684160"/>
            <a:ext cx="3358716" cy="2519038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55529" y="876073"/>
            <a:ext cx="3487298" cy="2135212"/>
          </a:xfrm>
          <a:prstGeom prst="rect">
            <a:avLst/>
          </a:prstGeom>
        </p:spPr>
      </p:pic>
      <p:sp>
        <p:nvSpPr>
          <p:cNvPr id="7" name="Stačiakampis 6"/>
          <p:cNvSpPr/>
          <p:nvPr/>
        </p:nvSpPr>
        <p:spPr>
          <a:xfrm>
            <a:off x="3669957" y="840259"/>
            <a:ext cx="4942702" cy="17793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000" b="1" dirty="0">
                <a:latin typeface="Franklin Gothic Demi Cond" panose="020B0706030402020204" pitchFamily="34" charset="0"/>
              </a:rPr>
              <a:t>ŚWIĘTO CHLEBA</a:t>
            </a:r>
            <a:endParaRPr lang="lt-LT" sz="4000" b="1" dirty="0">
              <a:latin typeface="Franklin Gothic Demi Cond" panose="020B0706030402020204" pitchFamily="34" charset="0"/>
            </a:endParaRPr>
          </a:p>
        </p:txBody>
      </p:sp>
      <p:pic>
        <p:nvPicPr>
          <p:cNvPr id="9" name="Paveikslėlis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869" y="4651419"/>
            <a:ext cx="1558287" cy="1230397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79" y="4651419"/>
            <a:ext cx="1229316" cy="102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06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9936" y="817563"/>
            <a:ext cx="3877664" cy="2908248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4009" y="3460059"/>
            <a:ext cx="3429000" cy="257175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55873" y="3135910"/>
            <a:ext cx="4137684" cy="3030987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9263" y="794518"/>
            <a:ext cx="3693299" cy="2769974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24" y="4651403"/>
            <a:ext cx="1588759" cy="1588759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20" y="4858836"/>
            <a:ext cx="2052259" cy="1173892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81227"/>
            <a:ext cx="1508211" cy="1508211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65" y="1233616"/>
            <a:ext cx="1020565" cy="120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86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9597" y="3921016"/>
            <a:ext cx="3017628" cy="2263221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8424" y="557977"/>
            <a:ext cx="2953265" cy="2214949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131" y="560149"/>
            <a:ext cx="2970637" cy="2227977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2698" y="557977"/>
            <a:ext cx="2953265" cy="2214949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8383" y="3899394"/>
            <a:ext cx="3042339" cy="2281755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624" y="3519102"/>
            <a:ext cx="2131155" cy="304234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63694" y="540605"/>
            <a:ext cx="2953265" cy="2214949"/>
          </a:xfrm>
          <a:prstGeom prst="rect">
            <a:avLst/>
          </a:prstGeom>
        </p:spPr>
      </p:pic>
      <p:sp>
        <p:nvSpPr>
          <p:cNvPr id="9" name="Stačiakampis 8"/>
          <p:cNvSpPr/>
          <p:nvPr/>
        </p:nvSpPr>
        <p:spPr>
          <a:xfrm>
            <a:off x="2461567" y="3512714"/>
            <a:ext cx="4905631" cy="27768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latin typeface="Franklin Gothic Demi Cond"/>
              </a:rPr>
              <a:t>„DZIEL Z INNYMI SWÓJ CHLEB, A LEPIEJ BĘDZIE CI SMAKOWAŁ…”</a:t>
            </a:r>
          </a:p>
          <a:p>
            <a:pPr algn="r"/>
            <a:r>
              <a:rPr lang="pl-PL" sz="1600" b="1" dirty="0">
                <a:latin typeface="Franklin Gothic Demi Cond"/>
              </a:rPr>
              <a:t>PHIL BOSMANS</a:t>
            </a:r>
            <a:endParaRPr lang="lt-LT" sz="1600" b="1" dirty="0">
              <a:latin typeface="Franklin Gothic Demi Cond"/>
            </a:endParaRPr>
          </a:p>
        </p:txBody>
      </p:sp>
    </p:spTree>
    <p:extLst>
      <p:ext uri="{BB962C8B-B14F-4D97-AF65-F5344CB8AC3E}">
        <p14:creationId xmlns:p14="http://schemas.microsoft.com/office/powerpoint/2010/main" val="253422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5180258" y="407171"/>
            <a:ext cx="2670851" cy="7537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b="1" dirty="0"/>
              <a:t>SZAWLE</a:t>
            </a:r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22" y="3429000"/>
            <a:ext cx="4146552" cy="3109914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74" y="141682"/>
            <a:ext cx="3642039" cy="2700371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258" y="1160933"/>
            <a:ext cx="2769558" cy="1681121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7821" y="213186"/>
            <a:ext cx="4136283" cy="3102212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4534" y="3462875"/>
            <a:ext cx="3277928" cy="2458446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032" y="3053132"/>
            <a:ext cx="2452300" cy="3277929"/>
          </a:xfrm>
          <a:prstGeom prst="rect">
            <a:avLst/>
          </a:prstGeom>
        </p:spPr>
      </p:pic>
      <p:pic>
        <p:nvPicPr>
          <p:cNvPr id="13" name="Paveikslėlis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4175" y="3461849"/>
            <a:ext cx="3269735" cy="245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22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313" y="290820"/>
            <a:ext cx="2828652" cy="627636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402" y="2259014"/>
            <a:ext cx="4369985" cy="3277488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271" y="2623930"/>
            <a:ext cx="4099340" cy="307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74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617" y="1491467"/>
            <a:ext cx="2909652" cy="3875065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279" y="3859697"/>
            <a:ext cx="3154017" cy="2365513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95" y="238539"/>
            <a:ext cx="2632188" cy="3509584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2782" y="416324"/>
            <a:ext cx="2365511" cy="3154015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504" y="3872349"/>
            <a:ext cx="4907616" cy="2915478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278" y="632792"/>
            <a:ext cx="3154016" cy="236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10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3349" y="392808"/>
            <a:ext cx="6768034" cy="1766759"/>
          </a:xfrm>
        </p:spPr>
        <p:txBody>
          <a:bodyPr>
            <a:normAutofit/>
          </a:bodyPr>
          <a:lstStyle/>
          <a:p>
            <a:r>
              <a:rPr lang="lt-LT" sz="3600" b="1" dirty="0">
                <a:latin typeface="Franklin Gothic Demi Cond" panose="020B0706030402020204" pitchFamily="34" charset="0"/>
              </a:rPr>
              <a:t>SPEKTAKL (KEISTUOLIŲ</a:t>
            </a:r>
            <a:br>
              <a:rPr lang="lt-LT" sz="3600" b="1" dirty="0">
                <a:latin typeface="Franklin Gothic Demi Cond" panose="020B0706030402020204" pitchFamily="34" charset="0"/>
              </a:rPr>
            </a:br>
            <a:r>
              <a:rPr lang="lt-LT" sz="3600" b="1" dirty="0">
                <a:latin typeface="Franklin Gothic Demi Cond" panose="020B0706030402020204" pitchFamily="34" charset="0"/>
              </a:rPr>
              <a:t>TEATRAS „KAI AŠ MAŽAS BUVAU“</a:t>
            </a: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483" y="3429000"/>
            <a:ext cx="2676679" cy="3352112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0579" y="2886953"/>
            <a:ext cx="4107906" cy="3080929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006" y="3418257"/>
            <a:ext cx="3830386" cy="2872789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17057" y="3836748"/>
            <a:ext cx="3352112" cy="2514084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01355" y="574304"/>
            <a:ext cx="3111624" cy="2333718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5421" y="665232"/>
            <a:ext cx="3007703" cy="225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22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3641320" y="650535"/>
            <a:ext cx="5152768" cy="2327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b="1" dirty="0">
                <a:latin typeface="Franklin Gothic Demi Cond" panose="020B0706030402020204" pitchFamily="34" charset="0"/>
              </a:rPr>
              <a:t>MUZEUM </a:t>
            </a:r>
          </a:p>
          <a:p>
            <a:pPr algn="ctr"/>
            <a:r>
              <a:rPr lang="lt-LT" sz="4000" b="1" dirty="0">
                <a:latin typeface="Franklin Gothic Demi Cond" panose="020B0706030402020204" pitchFamily="34" charset="0"/>
              </a:rPr>
              <a:t>KINA I TEATRU</a:t>
            </a: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4" y="72393"/>
            <a:ext cx="3432425" cy="3270057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287" y="3342450"/>
            <a:ext cx="2634526" cy="3301408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79183" y="502140"/>
            <a:ext cx="3136735" cy="2352551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93" y="3429000"/>
            <a:ext cx="2202995" cy="3213189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2141" y="3830649"/>
            <a:ext cx="3213190" cy="2409893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831" y="3830648"/>
            <a:ext cx="3213188" cy="240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11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694855" y="482580"/>
            <a:ext cx="3808491" cy="254549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b="1" dirty="0">
                <a:latin typeface="Franklin Gothic Demi Cond" panose="020B0706030402020204" pitchFamily="34" charset="0"/>
              </a:rPr>
              <a:t>DZIE</a:t>
            </a:r>
            <a:r>
              <a:rPr lang="pl-PL" sz="4000" b="1" dirty="0">
                <a:latin typeface="Franklin Gothic Demi Cond" panose="020B0706030402020204" pitchFamily="34" charset="0"/>
              </a:rPr>
              <a:t>Ń </a:t>
            </a:r>
            <a:r>
              <a:rPr lang="lt-LT" sz="4000" b="1" dirty="0">
                <a:latin typeface="Franklin Gothic Demi Cond" panose="020B0706030402020204" pitchFamily="34" charset="0"/>
              </a:rPr>
              <a:t>TOLERANCJ</a:t>
            </a:r>
            <a:r>
              <a:rPr lang="pl-PL" sz="4000" b="1" dirty="0">
                <a:latin typeface="Franklin Gothic Demi Cond" panose="020B0706030402020204" pitchFamily="34" charset="0"/>
              </a:rPr>
              <a:t>I</a:t>
            </a:r>
            <a:r>
              <a:rPr lang="lt-LT" sz="4000" b="1" dirty="0">
                <a:latin typeface="Franklin Gothic Demi Cond" panose="020B0706030402020204" pitchFamily="34" charset="0"/>
              </a:rPr>
              <a:t> </a:t>
            </a:r>
            <a:r>
              <a:rPr lang="lt-LT" b="1" dirty="0"/>
              <a:t> </a:t>
            </a: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94" y="3345484"/>
            <a:ext cx="2770171" cy="3227286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38" y="233185"/>
            <a:ext cx="3380034" cy="334569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006" y="3463925"/>
            <a:ext cx="2146797" cy="3171751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807" y="3394465"/>
            <a:ext cx="2369357" cy="323035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419" y="319683"/>
            <a:ext cx="4063035" cy="2851828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889" y="3985697"/>
            <a:ext cx="2226732" cy="247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56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755" y="222075"/>
            <a:ext cx="3226506" cy="293267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9609" y="633089"/>
            <a:ext cx="2932669" cy="2199503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5923" y="3720974"/>
            <a:ext cx="3327056" cy="249529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872365" y="631767"/>
            <a:ext cx="2922088" cy="2191566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834" y="3720973"/>
            <a:ext cx="3327056" cy="2495292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6855" y="3720973"/>
            <a:ext cx="3327056" cy="249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60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095" y="649357"/>
            <a:ext cx="3281876" cy="4386801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98" y="2041498"/>
            <a:ext cx="2245001" cy="299466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748" y="3629274"/>
            <a:ext cx="2240379" cy="299466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338" y="335280"/>
            <a:ext cx="2354499" cy="314720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8038" y="2431733"/>
            <a:ext cx="2994660" cy="2245996"/>
          </a:xfrm>
          <a:prstGeom prst="rect">
            <a:avLst/>
          </a:prstGeom>
        </p:spPr>
      </p:pic>
      <p:sp>
        <p:nvSpPr>
          <p:cNvPr id="9" name="Stačiakampis 8"/>
          <p:cNvSpPr/>
          <p:nvPr/>
        </p:nvSpPr>
        <p:spPr>
          <a:xfrm>
            <a:off x="310598" y="335280"/>
            <a:ext cx="4114800" cy="14173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BIBLIOTEKA</a:t>
            </a:r>
            <a:endParaRPr lang="lt-LT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10" name="Stačiakampis 8">
            <a:extLst>
              <a:ext uri="{FF2B5EF4-FFF2-40B4-BE49-F238E27FC236}">
                <a16:creationId xmlns:a16="http://schemas.microsoft.com/office/drawing/2014/main" id="{535E9DAD-888F-4B13-A554-D4545E041071}"/>
              </a:ext>
            </a:extLst>
          </p:cNvPr>
          <p:cNvSpPr/>
          <p:nvPr/>
        </p:nvSpPr>
        <p:spPr>
          <a:xfrm>
            <a:off x="1817968" y="5206614"/>
            <a:ext cx="5669510" cy="14173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„JEŚLI NIE LUBISZ CZYTAĆ, TO ZNACZY, ŻE NIE ZNALAZŁEŚ ODPOWIEDNIEJ KSIĄŻKI.”</a:t>
            </a:r>
          </a:p>
          <a:p>
            <a:pPr algn="r"/>
            <a:r>
              <a:rPr lang="pl-PL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J. K. ROWLIN</a:t>
            </a:r>
            <a:endParaRPr lang="lt-LT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0501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165448" y="94825"/>
            <a:ext cx="6600429" cy="23240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400" b="1" dirty="0">
                <a:latin typeface="Franklin Gothic Demi Cond" panose="020B0706030402020204" pitchFamily="34" charset="0"/>
              </a:rPr>
              <a:t>SPEKTAKL </a:t>
            </a:r>
            <a:endParaRPr lang="pl-PL" sz="3400" b="1" dirty="0">
              <a:latin typeface="Franklin Gothic Demi Cond" panose="020B0706030402020204" pitchFamily="34" charset="0"/>
            </a:endParaRPr>
          </a:p>
          <a:p>
            <a:pPr algn="ctr"/>
            <a:r>
              <a:rPr lang="lt-LT" sz="3400" dirty="0">
                <a:latin typeface="Franklin Gothic Demi Cond" panose="020B0706030402020204" pitchFamily="34" charset="0"/>
              </a:rPr>
              <a:t>(</a:t>
            </a:r>
            <a:r>
              <a:rPr lang="lt-LT" sz="3400" b="1" dirty="0">
                <a:latin typeface="Franklin Gothic Demi Cond" panose="020B0706030402020204" pitchFamily="34" charset="0"/>
              </a:rPr>
              <a:t>DOM KULTURY POLSKIEJ</a:t>
            </a:r>
            <a:r>
              <a:rPr lang="pl-PL" sz="3400" b="1" dirty="0">
                <a:latin typeface="Franklin Gothic Demi Cond" panose="020B0706030402020204" pitchFamily="34" charset="0"/>
              </a:rPr>
              <a:t> </a:t>
            </a:r>
          </a:p>
          <a:p>
            <a:pPr algn="ctr"/>
            <a:r>
              <a:rPr lang="pl-PL" sz="3400" b="1" dirty="0">
                <a:latin typeface="Franklin Gothic Demi Cond" panose="020B0706030402020204" pitchFamily="34" charset="0"/>
              </a:rPr>
              <a:t>„AWANTURA W MOLLDURZE”)</a:t>
            </a:r>
            <a:endParaRPr lang="lt-LT" sz="3400" b="1" dirty="0">
              <a:latin typeface="Franklin Gothic Demi Cond" panose="020B0706030402020204" pitchFamily="34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9014" y="3122739"/>
            <a:ext cx="4115712" cy="3086785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825291" y="3122739"/>
            <a:ext cx="4115712" cy="3086784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23554" y="635254"/>
            <a:ext cx="3472249" cy="2604187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1847" y="612324"/>
            <a:ext cx="3472249" cy="2604187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213" y="3708938"/>
            <a:ext cx="4020065" cy="301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16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0" y="304044"/>
            <a:ext cx="4646141" cy="38170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600" b="1" dirty="0">
                <a:latin typeface="Franklin Gothic Demi Cond" panose="020B0706030402020204" pitchFamily="34" charset="0"/>
              </a:rPr>
              <a:t>SPEKTAKL</a:t>
            </a:r>
            <a:r>
              <a:rPr lang="lt-LT" sz="4000" dirty="0">
                <a:latin typeface="Franklin Gothic Demi Cond" panose="020B0706030402020204" pitchFamily="34" charset="0"/>
              </a:rPr>
              <a:t> </a:t>
            </a:r>
            <a:endParaRPr lang="pl-PL" sz="4000" dirty="0">
              <a:latin typeface="Franklin Gothic Demi Cond" panose="020B0706030402020204" pitchFamily="34" charset="0"/>
            </a:endParaRPr>
          </a:p>
          <a:p>
            <a:pPr algn="ctr"/>
            <a:r>
              <a:rPr lang="lt-LT" sz="4000" b="1" dirty="0">
                <a:latin typeface="Franklin Gothic Demi Cond" panose="020B0706030402020204" pitchFamily="34" charset="0"/>
              </a:rPr>
              <a:t>(</a:t>
            </a:r>
            <a:r>
              <a:rPr lang="pl-PL" sz="3600" b="1" dirty="0">
                <a:latin typeface="Franklin Gothic Demi Cond" panose="020B0706030402020204" pitchFamily="34" charset="0"/>
              </a:rPr>
              <a:t>SENASIS TEATRAS</a:t>
            </a:r>
            <a:r>
              <a:rPr lang="lt-LT" sz="3600" b="1" dirty="0">
                <a:latin typeface="Franklin Gothic Demi Cond" panose="020B0706030402020204" pitchFamily="34" charset="0"/>
              </a:rPr>
              <a:t> </a:t>
            </a:r>
            <a:r>
              <a:rPr lang="lt-LT" sz="4000" b="1" dirty="0">
                <a:latin typeface="Franklin Gothic Demi Cond" panose="020B0706030402020204" pitchFamily="34" charset="0"/>
              </a:rPr>
              <a:t>„NAUJAMETINIAI NUOTYKIAI SAPNŲ ŠALYJE“</a:t>
            </a:r>
            <a:r>
              <a:rPr lang="pl-PL" sz="4000" b="1" dirty="0">
                <a:latin typeface="Franklin Gothic Demi Cond" panose="020B0706030402020204" pitchFamily="34" charset="0"/>
              </a:rPr>
              <a:t>)</a:t>
            </a:r>
            <a:r>
              <a:rPr lang="lt-LT" sz="4000" b="1" dirty="0">
                <a:latin typeface="Franklin Gothic Demi Cond" panose="020B0706030402020204" pitchFamily="34" charset="0"/>
              </a:rPr>
              <a:t> </a:t>
            </a: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42" y="4233300"/>
            <a:ext cx="3358720" cy="2521139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43" y="304044"/>
            <a:ext cx="6934715" cy="3124956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43" y="3521765"/>
            <a:ext cx="6947712" cy="31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0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368" y="1328261"/>
            <a:ext cx="3396899" cy="4529199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3" y="1421027"/>
            <a:ext cx="4421632" cy="4436433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148" y="749195"/>
            <a:ext cx="3204437" cy="578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17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2792627" y="234778"/>
            <a:ext cx="5152768" cy="10997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600" b="1" dirty="0" smtClean="0">
                <a:latin typeface="Franklin Gothic Demi Cond" panose="020B0706030402020204" pitchFamily="34" charset="0"/>
              </a:rPr>
              <a:t>MIKO</a:t>
            </a:r>
            <a:r>
              <a:rPr lang="pl-PL" sz="3600" b="1" dirty="0" smtClean="0">
                <a:latin typeface="Franklin Gothic Demi Cond" panose="020B0706030402020204" pitchFamily="34" charset="0"/>
              </a:rPr>
              <a:t>Ł</a:t>
            </a:r>
            <a:r>
              <a:rPr lang="lt-LT" sz="3600" b="1" dirty="0" smtClean="0">
                <a:latin typeface="Franklin Gothic Demi Cond" panose="020B0706030402020204" pitchFamily="34" charset="0"/>
              </a:rPr>
              <a:t>AJKI </a:t>
            </a:r>
            <a:r>
              <a:rPr lang="lt-LT" sz="3600" b="1" dirty="0">
                <a:latin typeface="Franklin Gothic Demi Cond" panose="020B0706030402020204" pitchFamily="34" charset="0"/>
              </a:rPr>
              <a:t>-STAR</a:t>
            </a:r>
            <a:r>
              <a:rPr lang="pl-PL" sz="3600" b="1" dirty="0">
                <a:latin typeface="Franklin Gothic Demi Cond" panose="020B0706030402020204" pitchFamily="34" charset="0"/>
              </a:rPr>
              <a:t>Ó</a:t>
            </a:r>
            <a:r>
              <a:rPr lang="lt-LT" sz="3600" b="1" dirty="0">
                <a:latin typeface="Franklin Gothic Demi Cond" panose="020B0706030402020204" pitchFamily="34" charset="0"/>
              </a:rPr>
              <a:t>WKA</a:t>
            </a: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7" y="114117"/>
            <a:ext cx="2193892" cy="292519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348" y="1576712"/>
            <a:ext cx="3590666" cy="269300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154" y="3811712"/>
            <a:ext cx="2193891" cy="2932519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6439" y="1700178"/>
            <a:ext cx="2925188" cy="2193891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373" y="234778"/>
            <a:ext cx="2613454" cy="3484605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09" y="4354736"/>
            <a:ext cx="3185993" cy="2389495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4" y="3172442"/>
            <a:ext cx="2678842" cy="357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78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061" y="574902"/>
            <a:ext cx="2792628" cy="2094472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28918" y="2013373"/>
            <a:ext cx="3807295" cy="2855471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780" y="574903"/>
            <a:ext cx="2792627" cy="209447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964" y="3637207"/>
            <a:ext cx="3422822" cy="2567117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7058" y="2054792"/>
            <a:ext cx="3610233" cy="2707675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4549" y="3648608"/>
            <a:ext cx="3422823" cy="256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79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1198605" y="358345"/>
            <a:ext cx="10392033" cy="10997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b="1" dirty="0">
                <a:latin typeface="Franklin Gothic Demi Cond" panose="020B0706030402020204" pitchFamily="34" charset="0"/>
              </a:rPr>
              <a:t>SPEKTAKL (DOM KULTURY POLSKIEJ</a:t>
            </a:r>
          </a:p>
          <a:p>
            <a:pPr algn="ctr"/>
            <a:r>
              <a:rPr lang="pl-PL" sz="4000" b="1" dirty="0">
                <a:latin typeface="Franklin Gothic Demi Cond" panose="020B0706030402020204" pitchFamily="34" charset="0"/>
              </a:rPr>
              <a:t>„</a:t>
            </a:r>
            <a:r>
              <a:rPr lang="lt-LT" sz="4000" b="1" dirty="0">
                <a:latin typeface="Franklin Gothic Demi Cond" panose="020B0706030402020204" pitchFamily="34" charset="0"/>
              </a:rPr>
              <a:t>MARYSIA MA RYSIA</a:t>
            </a:r>
            <a:r>
              <a:rPr lang="pl-PL" sz="4000" b="1" dirty="0">
                <a:latin typeface="Franklin Gothic Demi Cond" panose="020B0706030402020204" pitchFamily="34" charset="0"/>
              </a:rPr>
              <a:t>”)</a:t>
            </a:r>
            <a:endParaRPr lang="lt-LT" sz="4000" b="1" dirty="0">
              <a:latin typeface="Franklin Gothic Demi Cond" panose="020B0706030402020204" pitchFamily="34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7222" y="2413161"/>
            <a:ext cx="4815824" cy="3611868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7196" y="2413162"/>
            <a:ext cx="4815824" cy="3611868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8088" y="2413161"/>
            <a:ext cx="4815824" cy="361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0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5381256" y="748089"/>
            <a:ext cx="3497621" cy="20735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b="1" dirty="0">
                <a:latin typeface="Franklin Gothic Demi Cond" panose="020B0706030402020204" pitchFamily="34" charset="0"/>
              </a:rPr>
              <a:t>JASE</a:t>
            </a:r>
            <a:r>
              <a:rPr lang="pl-PL" sz="4000" b="1" dirty="0">
                <a:latin typeface="Franklin Gothic Demi Cond" panose="020B0706030402020204" pitchFamily="34" charset="0"/>
              </a:rPr>
              <a:t>ŁK</a:t>
            </a:r>
            <a:r>
              <a:rPr lang="lt-LT" sz="4000" b="1" dirty="0">
                <a:latin typeface="Franklin Gothic Demi Cond" panose="020B0706030402020204" pitchFamily="34" charset="0"/>
              </a:rPr>
              <a:t>A</a:t>
            </a: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314" y="4471344"/>
            <a:ext cx="2495379" cy="1871534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406" y="140776"/>
            <a:ext cx="2386018" cy="3288224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4" y="583106"/>
            <a:ext cx="3939914" cy="2957398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29" y="3717074"/>
            <a:ext cx="2236574" cy="2977753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746" y="3540504"/>
            <a:ext cx="2386017" cy="3176720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515" y="3694678"/>
            <a:ext cx="2842519" cy="302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06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625" y="206071"/>
            <a:ext cx="4240695" cy="3183172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626" y="3565513"/>
            <a:ext cx="4240696" cy="3180522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39" y="228600"/>
            <a:ext cx="2403803" cy="320040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501" y="684773"/>
            <a:ext cx="4056704" cy="5408939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8196" y="3941598"/>
            <a:ext cx="3205071" cy="240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34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14" y="291438"/>
            <a:ext cx="4106080" cy="2804986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19" y="3340997"/>
            <a:ext cx="4109275" cy="3081956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893" y="235831"/>
            <a:ext cx="3605168" cy="2706129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8" y="291438"/>
            <a:ext cx="3692497" cy="2983101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8" y="3653580"/>
            <a:ext cx="3692497" cy="2769373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801" y="3234407"/>
            <a:ext cx="2471351" cy="329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117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2792627" y="914400"/>
            <a:ext cx="5152768" cy="10997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b="1" dirty="0"/>
              <a:t>KONKURS „ADVENTO KALENDORIAUS ISTORIJA“</a:t>
            </a: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275" y="2533313"/>
            <a:ext cx="3801943" cy="415187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7" y="1172996"/>
            <a:ext cx="2119870" cy="2384854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17" y="4066007"/>
            <a:ext cx="2687595" cy="2365054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9188" y="3564926"/>
            <a:ext cx="3459893" cy="259492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7989" y="3584446"/>
            <a:ext cx="3459892" cy="2594919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71721" y="365329"/>
            <a:ext cx="2285822" cy="171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45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aveikslėlis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8821" y="580783"/>
            <a:ext cx="2824330" cy="2118248"/>
          </a:xfrm>
          <a:prstGeom prst="rect">
            <a:avLst/>
          </a:prstGeom>
        </p:spPr>
      </p:pic>
      <p:pic>
        <p:nvPicPr>
          <p:cNvPr id="28" name="Paveikslėlis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760" y="4234128"/>
            <a:ext cx="1862138" cy="2482851"/>
          </a:xfrm>
          <a:prstGeom prst="rect">
            <a:avLst/>
          </a:prstGeom>
        </p:spPr>
      </p:pic>
      <p:pic>
        <p:nvPicPr>
          <p:cNvPr id="32" name="Paveikslėlis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760" y="1665186"/>
            <a:ext cx="1862138" cy="2482851"/>
          </a:xfrm>
          <a:prstGeom prst="rect">
            <a:avLst/>
          </a:prstGeom>
        </p:spPr>
      </p:pic>
      <p:pic>
        <p:nvPicPr>
          <p:cNvPr id="33" name="Paveikslėlis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1" y="2899330"/>
            <a:ext cx="2841121" cy="3788161"/>
          </a:xfrm>
          <a:prstGeom prst="rect">
            <a:avLst/>
          </a:prstGeom>
        </p:spPr>
      </p:pic>
      <p:pic>
        <p:nvPicPr>
          <p:cNvPr id="34" name="Paveikslėlis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2068" y="217167"/>
            <a:ext cx="2259801" cy="3013068"/>
          </a:xfrm>
          <a:prstGeom prst="rect">
            <a:avLst/>
          </a:prstGeom>
        </p:spPr>
      </p:pic>
      <p:pic>
        <p:nvPicPr>
          <p:cNvPr id="36" name="Paveikslėlis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740" y="3307072"/>
            <a:ext cx="3733680" cy="2800260"/>
          </a:xfrm>
          <a:prstGeom prst="rect">
            <a:avLst/>
          </a:prstGeom>
        </p:spPr>
      </p:pic>
      <p:pic>
        <p:nvPicPr>
          <p:cNvPr id="38" name="Paveikslėlis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068" y="3627765"/>
            <a:ext cx="2259801" cy="3013068"/>
          </a:xfrm>
          <a:prstGeom prst="rect">
            <a:avLst/>
          </a:prstGeom>
        </p:spPr>
      </p:pic>
      <p:sp>
        <p:nvSpPr>
          <p:cNvPr id="40" name="Stačiakampis 39"/>
          <p:cNvSpPr/>
          <p:nvPr/>
        </p:nvSpPr>
        <p:spPr>
          <a:xfrm>
            <a:off x="2676835" y="247866"/>
            <a:ext cx="4114800" cy="14173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pl-PL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KIERNOWA -   bliny</a:t>
            </a:r>
            <a:endParaRPr lang="lt-LT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pic>
        <p:nvPicPr>
          <p:cNvPr id="41" name="Paveikslėlis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1" y="217167"/>
            <a:ext cx="1966477" cy="262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243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2142270" y="281118"/>
            <a:ext cx="5152768" cy="32374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b="1" dirty="0">
                <a:latin typeface="Franklin Gothic Demi Cond" panose="020B0706030402020204" pitchFamily="34" charset="0"/>
              </a:rPr>
              <a:t>WYSTAWA PLASTYCZNA „ŠVELNUMAS“</a:t>
            </a: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503" y="247285"/>
            <a:ext cx="2106745" cy="3027255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761" y="234778"/>
            <a:ext cx="2048332" cy="3039762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003" y="3469160"/>
            <a:ext cx="4729189" cy="3225114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54" y="3428059"/>
            <a:ext cx="2203609" cy="3266215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93" y="3444296"/>
            <a:ext cx="2211448" cy="3293076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56" y="3444296"/>
            <a:ext cx="2203609" cy="3254514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52" y="98854"/>
            <a:ext cx="2203609" cy="322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476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96" y="4599805"/>
            <a:ext cx="2710273" cy="1916192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103" y="4464328"/>
            <a:ext cx="2833952" cy="2187146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38" y="2534959"/>
            <a:ext cx="2431024" cy="1816444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5683" y="2975519"/>
            <a:ext cx="4082773" cy="306208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88" y="272406"/>
            <a:ext cx="2732806" cy="2014151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99" y="314536"/>
            <a:ext cx="2410264" cy="1816443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625" y="2341605"/>
            <a:ext cx="2660894" cy="1940011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222" y="244045"/>
            <a:ext cx="2732806" cy="195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938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2561023" y="333632"/>
            <a:ext cx="5816858" cy="294090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b="1" dirty="0">
                <a:latin typeface="Franklin Gothic Demi Cond" panose="020B0706030402020204" pitchFamily="34" charset="0"/>
              </a:rPr>
              <a:t>PROJEKT-WYSTAWA „MANO KALĖDOS – LANGE“</a:t>
            </a: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3324" y="4076591"/>
            <a:ext cx="2941595" cy="2206197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4530" y="4067394"/>
            <a:ext cx="2935074" cy="2201306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7673" y="4082296"/>
            <a:ext cx="2935076" cy="2201307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6319" y="4082295"/>
            <a:ext cx="2935076" cy="2201307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5900" y="4079038"/>
            <a:ext cx="2931350" cy="2198512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5901" y="564126"/>
            <a:ext cx="2931350" cy="2198512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857" y="197707"/>
            <a:ext cx="2785757" cy="322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542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2804057" y="146388"/>
            <a:ext cx="6561438" cy="17052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b="1" dirty="0">
                <a:latin typeface="Franklin Gothic Demi Cond" panose="020B0706030402020204" pitchFamily="34" charset="0"/>
              </a:rPr>
              <a:t>WYSTAWA PLASTYCZNA „BESMEGENIŲ FIESTA“</a:t>
            </a: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08" y="1851620"/>
            <a:ext cx="3858154" cy="4598607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873" y="1851620"/>
            <a:ext cx="6073409" cy="443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960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7451" y="651476"/>
            <a:ext cx="3237470" cy="2428102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84213" y="4181427"/>
            <a:ext cx="2891480" cy="216861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5515" y="246792"/>
            <a:ext cx="4352473" cy="3264354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2603" y="4173731"/>
            <a:ext cx="2912002" cy="2184002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7456" y="1396914"/>
            <a:ext cx="2385540" cy="1789155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12286" y="629478"/>
            <a:ext cx="3262610" cy="2446958"/>
          </a:xfrm>
          <a:prstGeom prst="rect">
            <a:avLst/>
          </a:prstGeom>
        </p:spPr>
      </p:pic>
      <p:pic>
        <p:nvPicPr>
          <p:cNvPr id="13" name="Paveikslėlis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8958" y="4173731"/>
            <a:ext cx="2912002" cy="2184002"/>
          </a:xfrm>
          <a:prstGeom prst="rect">
            <a:avLst/>
          </a:prstGeom>
        </p:spPr>
      </p:pic>
      <p:sp>
        <p:nvSpPr>
          <p:cNvPr id="6" name="Stačiakampis 5">
            <a:extLst>
              <a:ext uri="{FF2B5EF4-FFF2-40B4-BE49-F238E27FC236}">
                <a16:creationId xmlns:a16="http://schemas.microsoft.com/office/drawing/2014/main" id="{1EF2B648-8924-D298-8680-FB2AD5835F0B}"/>
              </a:ext>
            </a:extLst>
          </p:cNvPr>
          <p:cNvSpPr/>
          <p:nvPr/>
        </p:nvSpPr>
        <p:spPr>
          <a:xfrm>
            <a:off x="432486" y="4349579"/>
            <a:ext cx="2891482" cy="16434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000" b="1" dirty="0">
                <a:latin typeface="Franklin Gothic Demi Cond" panose="020B0706030402020204" pitchFamily="34" charset="0"/>
              </a:rPr>
              <a:t>ZAPUSTY</a:t>
            </a:r>
            <a:endParaRPr lang="lt-LT" sz="4000" b="1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623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5601" y="876473"/>
            <a:ext cx="3076832" cy="2307624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3712" y="923926"/>
            <a:ext cx="3022600" cy="226695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70" y="4344346"/>
            <a:ext cx="2731528" cy="2048646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15849" y="4226012"/>
            <a:ext cx="2866766" cy="2150075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0942" y="4226013"/>
            <a:ext cx="2866766" cy="21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3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49325" y="274893"/>
            <a:ext cx="9144000" cy="1655762"/>
          </a:xfrm>
        </p:spPr>
        <p:txBody>
          <a:bodyPr>
            <a:normAutofit/>
          </a:bodyPr>
          <a:lstStyle/>
          <a:p>
            <a:r>
              <a:rPr lang="pl-PL" sz="4000" b="1" dirty="0">
                <a:latin typeface="Franklin Gothic Demi Cond" panose="020B0706030402020204" pitchFamily="34" charset="0"/>
              </a:rPr>
              <a:t>W KRAINIE ZIMY</a:t>
            </a:r>
            <a:endParaRPr lang="lt-LT" sz="4000" b="1" dirty="0">
              <a:latin typeface="Franklin Gothic Demi Cond" panose="020B0706030402020204" pitchFamily="34" charset="0"/>
            </a:endParaRPr>
          </a:p>
        </p:txBody>
      </p:sp>
      <p:pic>
        <p:nvPicPr>
          <p:cNvPr id="6" name="Paveikslėlis 5" descr="12x Ozdoba świąteczna śnieżynka srebrna - Witek Hom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35" y="5857273"/>
            <a:ext cx="97409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aveikslėlis 6" descr="12x Ozdoba świąteczna śnieżynka srebrna - Witek Hom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406" y="3643400"/>
            <a:ext cx="97409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aveikslėlis 10" descr="12x Ozdoba świąteczna śnieżynka srebrna - Witek Hom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737" y="1951169"/>
            <a:ext cx="97409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aveikslėlis 11" descr="12x Ozdoba świąteczna śnieżynka srebrna - Witek Hom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905" y="4179674"/>
            <a:ext cx="804636" cy="50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aveikslėlis 12" descr="12x Ozdoba świąteczna śnieżynka srebrna - Witek Hom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34" y="442096"/>
            <a:ext cx="97409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aveikslėlis 13" descr="12x Ozdoba świąteczna śnieżynka srebrna - Witek Hom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014" y="2893111"/>
            <a:ext cx="97409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aveikslėlis 14" descr="12x Ozdoba świąteczna śnieżynka srebrna - Witek Hom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596" y="5699556"/>
            <a:ext cx="97409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tačiakampis 15"/>
          <p:cNvSpPr/>
          <p:nvPr/>
        </p:nvSpPr>
        <p:spPr>
          <a:xfrm>
            <a:off x="9652686" y="5699556"/>
            <a:ext cx="2313932" cy="7808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 sz="3600" dirty="0">
              <a:latin typeface="Chiller" panose="04020404031007020602" pitchFamily="82" charset="0"/>
            </a:endParaRPr>
          </a:p>
        </p:txBody>
      </p:sp>
      <p:pic>
        <p:nvPicPr>
          <p:cNvPr id="18" name="Paveikslėlis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489" y="3910450"/>
            <a:ext cx="3261908" cy="2446431"/>
          </a:xfrm>
          <a:prstGeom prst="rect">
            <a:avLst/>
          </a:prstGeom>
        </p:spPr>
      </p:pic>
      <p:pic>
        <p:nvPicPr>
          <p:cNvPr id="19" name="Paveikslėlis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182" y="1253696"/>
            <a:ext cx="2476962" cy="3502711"/>
          </a:xfrm>
          <a:prstGeom prst="rect">
            <a:avLst/>
          </a:prstGeom>
        </p:spPr>
      </p:pic>
      <p:pic>
        <p:nvPicPr>
          <p:cNvPr id="20" name="Paveikslėlis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510" y="270502"/>
            <a:ext cx="2460441" cy="3280588"/>
          </a:xfrm>
          <a:prstGeom prst="rect">
            <a:avLst/>
          </a:prstGeom>
        </p:spPr>
      </p:pic>
      <p:pic>
        <p:nvPicPr>
          <p:cNvPr id="21" name="Paveikslėlis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00769" y="2939484"/>
            <a:ext cx="3502711" cy="2627033"/>
          </a:xfrm>
          <a:prstGeom prst="rect">
            <a:avLst/>
          </a:prstGeom>
        </p:spPr>
      </p:pic>
      <p:pic>
        <p:nvPicPr>
          <p:cNvPr id="22" name="Paveikslėlis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07" y="416741"/>
            <a:ext cx="2461356" cy="281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086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3506444" y="226081"/>
            <a:ext cx="5152768" cy="18411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800" b="1" dirty="0">
                <a:latin typeface="Franklin Gothic Demi Cond" panose="020B0706030402020204" pitchFamily="34" charset="0"/>
              </a:rPr>
              <a:t>SPEKTAKL (KEISTUOLIŲ TEATRAS „ILGOJI PERTRAUKA“</a:t>
            </a: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2464" y="2646390"/>
            <a:ext cx="2867960" cy="215097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48548" y="2555508"/>
            <a:ext cx="3037763" cy="2278322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4059" y="4059966"/>
            <a:ext cx="2922372" cy="2191779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16997" y="4065372"/>
            <a:ext cx="2965622" cy="2224216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85" y="3503136"/>
            <a:ext cx="2641228" cy="3113906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4061" y="591378"/>
            <a:ext cx="2922373" cy="2191780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97578" y="534116"/>
            <a:ext cx="2987816" cy="224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840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3716625" y="389926"/>
            <a:ext cx="3799523" cy="14736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5400" b="1" dirty="0">
                <a:latin typeface="Franklin Gothic Demi Cond" panose="020B0706030402020204" pitchFamily="34" charset="0"/>
              </a:rPr>
              <a:t>KAZIUKI</a:t>
            </a: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494" y="156521"/>
            <a:ext cx="3258165" cy="472708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4965662" y="2919801"/>
            <a:ext cx="4206666" cy="3154999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9500" y="3730298"/>
            <a:ext cx="3280384" cy="2460288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41" y="156521"/>
            <a:ext cx="2575547" cy="2993372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40" y="3719384"/>
            <a:ext cx="2575547" cy="265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834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8019" y="752730"/>
            <a:ext cx="3676706" cy="2757529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7076" y="2998336"/>
            <a:ext cx="3970672" cy="2978004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13258" y="3541136"/>
            <a:ext cx="3528197" cy="2646148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2999" y="785867"/>
            <a:ext cx="3941804" cy="295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96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154" y="3819423"/>
            <a:ext cx="2160270" cy="288036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118" y="314551"/>
            <a:ext cx="4186779" cy="3140084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413" y="526380"/>
            <a:ext cx="3621900" cy="2716425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735" y="3537280"/>
            <a:ext cx="4195577" cy="3146683"/>
          </a:xfrm>
          <a:prstGeom prst="rect">
            <a:avLst/>
          </a:prstGeom>
        </p:spPr>
      </p:pic>
      <p:pic>
        <p:nvPicPr>
          <p:cNvPr id="6" name="Paveikslėlis 4">
            <a:extLst>
              <a:ext uri="{FF2B5EF4-FFF2-40B4-BE49-F238E27FC236}">
                <a16:creationId xmlns:a16="http://schemas.microsoft.com/office/drawing/2014/main" id="{D4316E64-31DE-4BE7-89AB-A3D518BE5B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65970" y="3307347"/>
            <a:ext cx="3877069" cy="2907802"/>
          </a:xfrm>
          <a:prstGeom prst="rect">
            <a:avLst/>
          </a:prstGeom>
        </p:spPr>
      </p:pic>
      <p:sp>
        <p:nvSpPr>
          <p:cNvPr id="7" name="Stačiakampis 39">
            <a:extLst>
              <a:ext uri="{FF2B5EF4-FFF2-40B4-BE49-F238E27FC236}">
                <a16:creationId xmlns:a16="http://schemas.microsoft.com/office/drawing/2014/main" id="{80E65443-353B-426C-87E9-29AAB0D09FF2}"/>
              </a:ext>
            </a:extLst>
          </p:cNvPr>
          <p:cNvSpPr/>
          <p:nvPr/>
        </p:nvSpPr>
        <p:spPr>
          <a:xfrm>
            <a:off x="287159" y="316437"/>
            <a:ext cx="3423450" cy="21749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„PO DOBRYM OBIEDZIE </a:t>
            </a:r>
          </a:p>
          <a:p>
            <a:pPr algn="ctr"/>
            <a:r>
              <a:rPr lang="pl-PL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NIE MA SIĘ PRETENSJI</a:t>
            </a:r>
          </a:p>
          <a:p>
            <a:pPr algn="ctr"/>
            <a:r>
              <a:rPr lang="pl-PL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 NIKOGO – NAWET</a:t>
            </a:r>
          </a:p>
          <a:p>
            <a:pPr algn="ctr"/>
            <a:r>
              <a:rPr lang="pl-PL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DO WŁASNEJ RODZINY.”</a:t>
            </a:r>
          </a:p>
          <a:p>
            <a:pPr algn="r"/>
            <a:r>
              <a:rPr lang="pl-P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OSKAR WILDE</a:t>
            </a:r>
            <a:endParaRPr lang="lt-L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91850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2792627" y="213064"/>
            <a:ext cx="5152768" cy="23217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b="1" dirty="0">
                <a:latin typeface="Franklin Gothic Demi Cond" panose="020B0706030402020204" pitchFamily="34" charset="0"/>
              </a:rPr>
              <a:t>KONKURS </a:t>
            </a:r>
            <a:r>
              <a:rPr lang="pl-PL" sz="4000" b="1" dirty="0">
                <a:latin typeface="Franklin Gothic Demi Cond" panose="020B0706030402020204" pitchFamily="34" charset="0"/>
              </a:rPr>
              <a:t>„A</a:t>
            </a:r>
            <a:r>
              <a:rPr lang="lt-LT" sz="4000" b="1" dirty="0">
                <a:latin typeface="Franklin Gothic Demi Cond" panose="020B0706030402020204" pitchFamily="34" charset="0"/>
              </a:rPr>
              <a:t>Š TAVO GIMTINĖ -  LIETUVA“</a:t>
            </a: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" y="90783"/>
            <a:ext cx="1848210" cy="2444063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00" y="2721122"/>
            <a:ext cx="3474126" cy="390035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9841" y="727106"/>
            <a:ext cx="4190588" cy="3142941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0220" y="3208666"/>
            <a:ext cx="3900349" cy="292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004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veikslėlis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84575" y="3854460"/>
            <a:ext cx="3198684" cy="2399013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60" y="268354"/>
            <a:ext cx="4448433" cy="6238334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355" y="3524071"/>
            <a:ext cx="2019175" cy="3183932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31016" y="541367"/>
            <a:ext cx="3194238" cy="2395679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157" y="569451"/>
            <a:ext cx="3220651" cy="241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026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2832881" y="256013"/>
            <a:ext cx="5008441" cy="30413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b="1" dirty="0">
                <a:latin typeface="Franklin Gothic Demi Cond" panose="020B0706030402020204" pitchFamily="34" charset="0"/>
              </a:rPr>
              <a:t>EDUKAC</a:t>
            </a:r>
            <a:r>
              <a:rPr lang="pl-PL" sz="4000" b="1" dirty="0">
                <a:latin typeface="Franklin Gothic Demi Cond" panose="020B0706030402020204" pitchFamily="34" charset="0"/>
              </a:rPr>
              <a:t>I</a:t>
            </a:r>
            <a:r>
              <a:rPr lang="lt-LT" sz="4000" b="1" dirty="0">
                <a:latin typeface="Franklin Gothic Demi Cond" panose="020B0706030402020204" pitchFamily="34" charset="0"/>
              </a:rPr>
              <a:t>JA</a:t>
            </a:r>
            <a:r>
              <a:rPr lang="pl-PL" sz="4000" b="1" dirty="0">
                <a:latin typeface="Franklin Gothic Demi Cond" panose="020B0706030402020204" pitchFamily="34" charset="0"/>
              </a:rPr>
              <a:t>: </a:t>
            </a:r>
          </a:p>
          <a:p>
            <a:pPr algn="ctr"/>
            <a:r>
              <a:rPr lang="pl-PL" sz="4000" b="1" dirty="0">
                <a:latin typeface="Franklin Gothic Demi Cond" panose="020B0706030402020204" pitchFamily="34" charset="0"/>
              </a:rPr>
              <a:t>„</a:t>
            </a:r>
            <a:r>
              <a:rPr lang="lt-LT" sz="4000" b="1" dirty="0">
                <a:latin typeface="Franklin Gothic Demi Cond" panose="020B0706030402020204" pitchFamily="34" charset="0"/>
              </a:rPr>
              <a:t>ŽAIDŽIAME FOTOSESIJĄ DABAR IR PRIEŠ 100 METŲ</a:t>
            </a:r>
            <a:r>
              <a:rPr lang="pl-PL" sz="4000" b="1" dirty="0">
                <a:latin typeface="Franklin Gothic Demi Cond" panose="020B0706030402020204" pitchFamily="34" charset="0"/>
              </a:rPr>
              <a:t>”</a:t>
            </a:r>
            <a:endParaRPr lang="lt-LT" sz="4000" b="1" dirty="0">
              <a:latin typeface="Franklin Gothic Demi Cond" panose="020B0706030402020204" pitchFamily="34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10" y="198068"/>
            <a:ext cx="2581602" cy="291760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8599" y="3731919"/>
            <a:ext cx="3434348" cy="2575761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92" y="198067"/>
            <a:ext cx="4099398" cy="3074549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01" y="3550340"/>
            <a:ext cx="4763531" cy="317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419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56" y="1453289"/>
            <a:ext cx="6287134" cy="4086377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7" y="180542"/>
            <a:ext cx="4764734" cy="3176489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8" y="3496159"/>
            <a:ext cx="4764733" cy="317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529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661" y="392417"/>
            <a:ext cx="4110347" cy="6073166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2536" y="2602537"/>
            <a:ext cx="4913791" cy="327586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897" y="1302060"/>
            <a:ext cx="3851157" cy="360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68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3428844" y="759401"/>
            <a:ext cx="5152768" cy="10997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b="1" dirty="0">
                <a:latin typeface="Franklin Gothic Demi Cond" panose="020B0706030402020204" pitchFamily="34" charset="0"/>
              </a:rPr>
              <a:t>SAULĖGRĄŽOS AKADEMIJA</a:t>
            </a: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7357" y="3817653"/>
            <a:ext cx="3353580" cy="2515185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4189" y="2949439"/>
            <a:ext cx="3442359" cy="2581769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870" y="2519145"/>
            <a:ext cx="2722639" cy="3442359"/>
          </a:xfrm>
          <a:prstGeom prst="rect">
            <a:avLst/>
          </a:prstGeom>
        </p:spPr>
      </p:pic>
      <p:pic>
        <p:nvPicPr>
          <p:cNvPr id="16" name="Paveikslėlis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78096" y="3739971"/>
            <a:ext cx="3442359" cy="2581769"/>
          </a:xfrm>
          <a:prstGeom prst="rect">
            <a:avLst/>
          </a:prstGeom>
        </p:spPr>
      </p:pic>
      <p:pic>
        <p:nvPicPr>
          <p:cNvPr id="18" name="Paveikslėlis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0" y="172993"/>
            <a:ext cx="2481844" cy="3005213"/>
          </a:xfrm>
          <a:prstGeom prst="rect">
            <a:avLst/>
          </a:prstGeom>
        </p:spPr>
      </p:pic>
      <p:pic>
        <p:nvPicPr>
          <p:cNvPr id="22" name="Paveikslėlis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268" y="105965"/>
            <a:ext cx="2243132" cy="30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459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4177743" y="261919"/>
            <a:ext cx="3719624" cy="30184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b="1" dirty="0">
                <a:latin typeface="Franklin Gothic Demi Cond" panose="020B0706030402020204" pitchFamily="34" charset="0"/>
              </a:rPr>
              <a:t>WYCIECZKA </a:t>
            </a:r>
          </a:p>
          <a:p>
            <a:pPr algn="ctr"/>
            <a:r>
              <a:rPr lang="lt-LT" sz="4000" b="1" dirty="0">
                <a:latin typeface="Franklin Gothic Demi Cond" panose="020B0706030402020204" pitchFamily="34" charset="0"/>
              </a:rPr>
              <a:t>DO </a:t>
            </a:r>
          </a:p>
          <a:p>
            <a:pPr algn="ctr"/>
            <a:r>
              <a:rPr lang="lt-LT" sz="4000" b="1" dirty="0">
                <a:latin typeface="Franklin Gothic Demi Cond" panose="020B0706030402020204" pitchFamily="34" charset="0"/>
              </a:rPr>
              <a:t>K</a:t>
            </a:r>
            <a:r>
              <a:rPr lang="pl-PL" sz="4000" b="1" dirty="0">
                <a:latin typeface="Franklin Gothic Demi Cond" panose="020B0706030402020204" pitchFamily="34" charset="0"/>
              </a:rPr>
              <a:t>Ł</a:t>
            </a:r>
            <a:r>
              <a:rPr lang="lt-LT" sz="4000" b="1" dirty="0">
                <a:latin typeface="Franklin Gothic Demi Cond" panose="020B0706030402020204" pitchFamily="34" charset="0"/>
              </a:rPr>
              <a:t>AJPEDY</a:t>
            </a: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733" y="215283"/>
            <a:ext cx="4284956" cy="3213717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20" y="215282"/>
            <a:ext cx="4284956" cy="3213717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819" y="3551040"/>
            <a:ext cx="4024544" cy="3018408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72" y="3551040"/>
            <a:ext cx="4024544" cy="301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209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5839" y="1745504"/>
            <a:ext cx="4127629" cy="3095722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10764" y="573225"/>
            <a:ext cx="3210759" cy="2408069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231" y="3527148"/>
            <a:ext cx="2384948" cy="3179931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5774" y="3924641"/>
            <a:ext cx="3179931" cy="2384948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5524" y="1745504"/>
            <a:ext cx="4127631" cy="3095723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1086" y="554885"/>
            <a:ext cx="3231717" cy="242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468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9479" y="1900285"/>
            <a:ext cx="4076573" cy="305743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757" y="2407115"/>
            <a:ext cx="3681519" cy="2761139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63" y="213063"/>
            <a:ext cx="3788707" cy="2974019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5256" y="3830167"/>
            <a:ext cx="3209324" cy="24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710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3193277" y="754603"/>
            <a:ext cx="5152768" cy="10997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b="1" dirty="0">
                <a:latin typeface="Franklin Gothic Demi Cond" panose="020B0706030402020204" pitchFamily="34" charset="0"/>
              </a:rPr>
              <a:t>SPEKTAKL </a:t>
            </a:r>
            <a:r>
              <a:rPr lang="pl-PL" sz="4000" b="1" dirty="0" smtClean="0">
                <a:latin typeface="Franklin Gothic Demi Cond" panose="020B0706030402020204" pitchFamily="34" charset="0"/>
              </a:rPr>
              <a:t>„</a:t>
            </a:r>
            <a:r>
              <a:rPr lang="lt-LT" sz="4000" b="1" dirty="0" smtClean="0">
                <a:latin typeface="Franklin Gothic Demi Cond" panose="020B0706030402020204" pitchFamily="34" charset="0"/>
              </a:rPr>
              <a:t>NONIEK</a:t>
            </a:r>
            <a:r>
              <a:rPr lang="pl-PL" sz="4000" b="1" dirty="0" smtClean="0">
                <a:latin typeface="Franklin Gothic Demi Cond" panose="020B0706030402020204" pitchFamily="34" charset="0"/>
              </a:rPr>
              <a:t>”</a:t>
            </a:r>
            <a:r>
              <a:rPr lang="lt-LT" sz="4000" b="1" dirty="0" smtClean="0">
                <a:latin typeface="Franklin Gothic Demi Cond" panose="020B0706030402020204" pitchFamily="34" charset="0"/>
              </a:rPr>
              <a:t> </a:t>
            </a:r>
            <a:endParaRPr lang="lt-LT" sz="4000" b="1" dirty="0">
              <a:latin typeface="Franklin Gothic Demi Cond" panose="020B0706030402020204" pitchFamily="34" charset="0"/>
            </a:endParaRPr>
          </a:p>
          <a:p>
            <a:pPr algn="ctr"/>
            <a:r>
              <a:rPr lang="lt-LT" sz="4000" dirty="0">
                <a:latin typeface="Franklin Gothic Demi Cond" panose="020B0706030402020204" pitchFamily="34" charset="0"/>
              </a:rPr>
              <a:t>(</a:t>
            </a:r>
            <a:r>
              <a:rPr lang="lt-LT" sz="2000" dirty="0">
                <a:latin typeface="Franklin Gothic Demi Cond" panose="020B0706030402020204" pitchFamily="34" charset="0"/>
              </a:rPr>
              <a:t>DOM KULTURY POLSKIEJ</a:t>
            </a:r>
            <a:r>
              <a:rPr lang="lt-LT" sz="4000" dirty="0">
                <a:latin typeface="Franklin Gothic Demi Cond" panose="020B0706030402020204" pitchFamily="34" charset="0"/>
              </a:rPr>
              <a:t>)</a:t>
            </a: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89" y="178782"/>
            <a:ext cx="2731345" cy="365092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272" y="2875165"/>
            <a:ext cx="2786675" cy="3715567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266" y="300220"/>
            <a:ext cx="2731345" cy="3650921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277" y="2875165"/>
            <a:ext cx="2786676" cy="371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25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10" y="280512"/>
            <a:ext cx="2503170" cy="333756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2" y="3797595"/>
            <a:ext cx="3722399" cy="2791799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377" y="268605"/>
            <a:ext cx="2545318" cy="3393756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058" y="280512"/>
            <a:ext cx="2536387" cy="3381849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53" y="3797596"/>
            <a:ext cx="3706522" cy="2779892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262" y="3797596"/>
            <a:ext cx="3706522" cy="2779892"/>
          </a:xfrm>
          <a:prstGeom prst="rect">
            <a:avLst/>
          </a:prstGeom>
        </p:spPr>
      </p:pic>
      <p:sp>
        <p:nvSpPr>
          <p:cNvPr id="8" name="Stačiakampis 39">
            <a:extLst>
              <a:ext uri="{FF2B5EF4-FFF2-40B4-BE49-F238E27FC236}">
                <a16:creationId xmlns:a16="http://schemas.microsoft.com/office/drawing/2014/main" id="{63C8589C-6FA5-414C-87DC-923BE1862CDF}"/>
              </a:ext>
            </a:extLst>
          </p:cNvPr>
          <p:cNvSpPr/>
          <p:nvPr/>
        </p:nvSpPr>
        <p:spPr>
          <a:xfrm>
            <a:off x="8740626" y="376973"/>
            <a:ext cx="3203505" cy="32410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„NATURA JEST ZAWSZE ZDOLNA DAĆ DUŻO TYM, KTÓRZY PRAGNĄ JĄ ZROZUMIEĆ.”</a:t>
            </a:r>
          </a:p>
          <a:p>
            <a:pPr algn="r"/>
            <a:r>
              <a:rPr lang="pl-P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ZOFIA GERLACH</a:t>
            </a:r>
            <a:endParaRPr lang="lt-L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86762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4" y="742831"/>
            <a:ext cx="3833395" cy="2805326"/>
          </a:xfrm>
          <a:prstGeom prst="rect">
            <a:avLst/>
          </a:prstGeom>
        </p:spPr>
      </p:pic>
      <p:sp>
        <p:nvSpPr>
          <p:cNvPr id="3" name="Stačiakampis 2"/>
          <p:cNvSpPr/>
          <p:nvPr/>
        </p:nvSpPr>
        <p:spPr>
          <a:xfrm>
            <a:off x="4149706" y="310047"/>
            <a:ext cx="3618891" cy="1890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800" b="1" dirty="0" err="1">
                <a:latin typeface="Franklin Gothic Demi Cond" panose="020B0706030402020204" pitchFamily="34" charset="0"/>
              </a:rPr>
              <a:t>Prace</a:t>
            </a:r>
            <a:r>
              <a:rPr lang="lt-LT" sz="4800" b="1" dirty="0">
                <a:latin typeface="Franklin Gothic Demi Cond" panose="020B0706030402020204" pitchFamily="34" charset="0"/>
              </a:rPr>
              <a:t> </a:t>
            </a:r>
          </a:p>
          <a:p>
            <a:pPr algn="ctr"/>
            <a:r>
              <a:rPr lang="lt-LT" sz="4800" b="1" dirty="0" err="1">
                <a:latin typeface="Franklin Gothic Demi Cond" panose="020B0706030402020204" pitchFamily="34" charset="0"/>
              </a:rPr>
              <a:t>plastyczne</a:t>
            </a:r>
            <a:endParaRPr lang="lt-LT" sz="4800" b="1" dirty="0">
              <a:latin typeface="Franklin Gothic Demi Cond" panose="020B0706030402020204" pitchFamily="34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150" y="707634"/>
            <a:ext cx="4013997" cy="287572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730" y="3773620"/>
            <a:ext cx="4012406" cy="2869965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151" y="3773620"/>
            <a:ext cx="4013998" cy="286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5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630" y="963622"/>
            <a:ext cx="3453988" cy="4930756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8" y="963622"/>
            <a:ext cx="3219651" cy="4930756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7945" y="1555748"/>
            <a:ext cx="4958434" cy="371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990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0122" y="3966766"/>
            <a:ext cx="3101547" cy="232616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0123" y="565074"/>
            <a:ext cx="3101546" cy="232616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8683" y="3945506"/>
            <a:ext cx="3094075" cy="2320557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799" y="581293"/>
            <a:ext cx="3231295" cy="2423472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925" y="3946440"/>
            <a:ext cx="3101546" cy="232616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398" y="3576397"/>
            <a:ext cx="2103062" cy="3124763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171" y="197708"/>
            <a:ext cx="2103062" cy="3083894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191DA8D4-7CA3-4553-9A4D-DDFB86DC54CF}"/>
              </a:ext>
            </a:extLst>
          </p:cNvPr>
          <p:cNvSpPr/>
          <p:nvPr/>
        </p:nvSpPr>
        <p:spPr>
          <a:xfrm>
            <a:off x="3234878" y="44184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rgbClr val="565657"/>
                </a:solidFill>
                <a:latin typeface="Brandon Text Regular"/>
              </a:rPr>
              <a:t> </a:t>
            </a:r>
            <a:endParaRPr lang="lt-LT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E20B90E-878F-4367-85B2-58B6E7C11BE5}"/>
              </a:ext>
            </a:extLst>
          </p:cNvPr>
          <p:cNvSpPr/>
          <p:nvPr/>
        </p:nvSpPr>
        <p:spPr>
          <a:xfrm>
            <a:off x="2945683" y="415221"/>
            <a:ext cx="42821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565657"/>
                </a:solidFill>
                <a:latin typeface="Franklin Gothic Medium" panose="020B0603020102020204" pitchFamily="34" charset="0"/>
              </a:rPr>
              <a:t>„SPRÓBUJ POKOCHAĆ </a:t>
            </a:r>
          </a:p>
          <a:p>
            <a:pPr algn="ctr"/>
            <a:r>
              <a:rPr lang="pl-PL" sz="3200" b="1" dirty="0">
                <a:solidFill>
                  <a:srgbClr val="565657"/>
                </a:solidFill>
                <a:latin typeface="Franklin Gothic Medium" panose="020B0603020102020204" pitchFamily="34" charset="0"/>
              </a:rPr>
              <a:t>JESIEŃ </a:t>
            </a:r>
            <a:r>
              <a:rPr lang="pl-PL" sz="3200" b="1" dirty="0">
                <a:latin typeface="Franklin Gothic Medium" panose="020B0603020102020204" pitchFamily="34" charset="0"/>
              </a:rPr>
              <a:t/>
            </a:r>
            <a:br>
              <a:rPr lang="pl-PL" sz="3200" b="1" dirty="0">
                <a:latin typeface="Franklin Gothic Medium" panose="020B0603020102020204" pitchFamily="34" charset="0"/>
              </a:rPr>
            </a:br>
            <a:r>
              <a:rPr lang="pl-PL" sz="3200" b="1" dirty="0">
                <a:solidFill>
                  <a:srgbClr val="565657"/>
                </a:solidFill>
                <a:latin typeface="Franklin Gothic Medium" panose="020B0603020102020204" pitchFamily="34" charset="0"/>
              </a:rPr>
              <a:t>Z NIESAMOWITYMI </a:t>
            </a:r>
          </a:p>
          <a:p>
            <a:pPr algn="ctr"/>
            <a:r>
              <a:rPr lang="pl-PL" sz="3200" b="1" dirty="0">
                <a:solidFill>
                  <a:srgbClr val="565657"/>
                </a:solidFill>
                <a:latin typeface="Franklin Gothic Medium" panose="020B0603020102020204" pitchFamily="34" charset="0"/>
              </a:rPr>
              <a:t>UROKAMI. </a:t>
            </a:r>
            <a:r>
              <a:rPr lang="pl-PL" sz="3200" b="1" dirty="0">
                <a:latin typeface="Franklin Gothic Medium" panose="020B0603020102020204" pitchFamily="34" charset="0"/>
              </a:rPr>
              <a:t/>
            </a:r>
            <a:br>
              <a:rPr lang="pl-PL" sz="3200" b="1" dirty="0">
                <a:latin typeface="Franklin Gothic Medium" panose="020B0603020102020204" pitchFamily="34" charset="0"/>
              </a:rPr>
            </a:br>
            <a:r>
              <a:rPr lang="pl-PL" sz="3200" b="1" dirty="0">
                <a:solidFill>
                  <a:srgbClr val="565657"/>
                </a:solidFill>
                <a:latin typeface="Franklin Gothic Medium" panose="020B0603020102020204" pitchFamily="34" charset="0"/>
              </a:rPr>
              <a:t>SPÓJRZ </a:t>
            </a:r>
          </a:p>
          <a:p>
            <a:pPr algn="ctr"/>
            <a:r>
              <a:rPr lang="pl-PL" sz="3200" b="1" dirty="0">
                <a:solidFill>
                  <a:srgbClr val="565657"/>
                </a:solidFill>
                <a:latin typeface="Franklin Gothic Medium" panose="020B0603020102020204" pitchFamily="34" charset="0"/>
              </a:rPr>
              <a:t>ILE PIĘKNA NIESIE …”</a:t>
            </a:r>
            <a:endParaRPr lang="lt-LT" sz="3200" b="1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6325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4011" y="4010241"/>
            <a:ext cx="3020927" cy="2265696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2343" y="576588"/>
            <a:ext cx="2977119" cy="223284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8537" y="1522166"/>
            <a:ext cx="5158685" cy="386901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3BB6E042-3634-48D7-9014-962758F4B985}"/>
              </a:ext>
            </a:extLst>
          </p:cNvPr>
          <p:cNvSpPr/>
          <p:nvPr/>
        </p:nvSpPr>
        <p:spPr>
          <a:xfrm>
            <a:off x="892630" y="505122"/>
            <a:ext cx="339634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400" b="1" dirty="0">
                <a:solidFill>
                  <a:srgbClr val="4D5156"/>
                </a:solidFill>
                <a:latin typeface="Franklin Gothic Medium" panose="020B0603020102020204" pitchFamily="34" charset="0"/>
              </a:rPr>
              <a:t>JEST TAKI OGRÓD </a:t>
            </a:r>
          </a:p>
          <a:p>
            <a:pPr algn="ctr"/>
            <a:r>
              <a:rPr lang="pl-PL" sz="3400" b="1" dirty="0">
                <a:solidFill>
                  <a:srgbClr val="4D5156"/>
                </a:solidFill>
                <a:latin typeface="Franklin Gothic Medium" panose="020B0603020102020204" pitchFamily="34" charset="0"/>
              </a:rPr>
              <a:t>ZACZAROWANY,. </a:t>
            </a:r>
          </a:p>
          <a:p>
            <a:pPr algn="ctr"/>
            <a:r>
              <a:rPr lang="pl-PL" sz="3400" b="1" dirty="0">
                <a:solidFill>
                  <a:srgbClr val="4D5156"/>
                </a:solidFill>
                <a:latin typeface="Franklin Gothic Medium" panose="020B0603020102020204" pitchFamily="34" charset="0"/>
              </a:rPr>
              <a:t>PO KTÓRYM CHODZĄ </a:t>
            </a:r>
          </a:p>
          <a:p>
            <a:pPr algn="ctr"/>
            <a:r>
              <a:rPr lang="pl-PL" sz="3400" b="1" dirty="0">
                <a:solidFill>
                  <a:srgbClr val="4D5156"/>
                </a:solidFill>
                <a:latin typeface="Franklin Gothic Medium" panose="020B0603020102020204" pitchFamily="34" charset="0"/>
              </a:rPr>
              <a:t>ŚNIEŻNE BAŁWANY.</a:t>
            </a:r>
          </a:p>
          <a:p>
            <a:pPr algn="ctr"/>
            <a:r>
              <a:rPr lang="pl-PL" sz="3400" b="1" dirty="0">
                <a:solidFill>
                  <a:srgbClr val="4D5156"/>
                </a:solidFill>
                <a:latin typeface="Franklin Gothic Medium" panose="020B0603020102020204" pitchFamily="34" charset="0"/>
              </a:rPr>
              <a:t> DUŻE BAŁWANY, </a:t>
            </a:r>
          </a:p>
          <a:p>
            <a:pPr algn="ctr"/>
            <a:r>
              <a:rPr lang="pl-PL" sz="3400" b="1" dirty="0">
                <a:solidFill>
                  <a:srgbClr val="5F6368"/>
                </a:solidFill>
                <a:latin typeface="Franklin Gothic Medium" panose="020B0603020102020204" pitchFamily="34" charset="0"/>
              </a:rPr>
              <a:t>BAŁWANKI</a:t>
            </a:r>
            <a:r>
              <a:rPr lang="pl-PL" sz="3400" b="1" dirty="0">
                <a:solidFill>
                  <a:srgbClr val="4D5156"/>
                </a:solidFill>
                <a:latin typeface="Franklin Gothic Medium" panose="020B0603020102020204" pitchFamily="34" charset="0"/>
              </a:rPr>
              <a:t> </a:t>
            </a:r>
          </a:p>
          <a:p>
            <a:pPr algn="ctr"/>
            <a:r>
              <a:rPr lang="pl-PL" sz="3400" b="1" dirty="0">
                <a:solidFill>
                  <a:srgbClr val="4D5156"/>
                </a:solidFill>
                <a:latin typeface="Franklin Gothic Medium" panose="020B0603020102020204" pitchFamily="34" charset="0"/>
              </a:rPr>
              <a:t>MAŁE…</a:t>
            </a:r>
            <a:endParaRPr lang="lt-LT" sz="3400" b="1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5714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7">
            <a:extLst>
              <a:ext uri="{FF2B5EF4-FFF2-40B4-BE49-F238E27FC236}">
                <a16:creationId xmlns:a16="http://schemas.microsoft.com/office/drawing/2014/main" id="{5BFCCC5F-AD82-4C58-97BF-80B7989603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548" y="819125"/>
            <a:ext cx="3252225" cy="2022872"/>
          </a:xfrm>
          <a:prstGeom prst="rect">
            <a:avLst/>
          </a:prstGeom>
        </p:spPr>
      </p:pic>
      <p:pic>
        <p:nvPicPr>
          <p:cNvPr id="3" name="Paveikslėlis 6">
            <a:extLst>
              <a:ext uri="{FF2B5EF4-FFF2-40B4-BE49-F238E27FC236}">
                <a16:creationId xmlns:a16="http://schemas.microsoft.com/office/drawing/2014/main" id="{0A2EAF75-6B27-4F83-AA36-36E86FC5F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935" y="4116616"/>
            <a:ext cx="2899355" cy="2174517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E891F31E-8CF5-4CE9-99A3-EDED2AD97595}"/>
              </a:ext>
            </a:extLst>
          </p:cNvPr>
          <p:cNvSpPr/>
          <p:nvPr/>
        </p:nvSpPr>
        <p:spPr>
          <a:xfrm>
            <a:off x="3701142" y="794406"/>
            <a:ext cx="659674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400" dirty="0">
                <a:latin typeface="Franklin Gothic Medium" panose="020B0603020102020204" pitchFamily="34" charset="0"/>
              </a:rPr>
              <a:t>DWA PINGWINY SIĘ SPOTKAŁY,</a:t>
            </a:r>
          </a:p>
          <a:p>
            <a:pPr algn="ctr"/>
            <a:r>
              <a:rPr lang="pl-PL" sz="3400" dirty="0">
                <a:latin typeface="Franklin Gothic Medium" panose="020B0603020102020204" pitchFamily="34" charset="0"/>
              </a:rPr>
              <a:t> SKRZYDEŁKAMI POMACHAŁY. </a:t>
            </a:r>
          </a:p>
          <a:p>
            <a:pPr algn="ctr"/>
            <a:r>
              <a:rPr lang="pl-PL" sz="3400" dirty="0">
                <a:latin typeface="Franklin Gothic Medium" panose="020B0603020102020204" pitchFamily="34" charset="0"/>
              </a:rPr>
              <a:t>RAZEM GŁOŚNO ZAKLASKAŁY</a:t>
            </a:r>
          </a:p>
          <a:p>
            <a:pPr algn="ctr"/>
            <a:r>
              <a:rPr lang="pl-PL" sz="3400" dirty="0">
                <a:latin typeface="Franklin Gothic Medium" panose="020B0603020102020204" pitchFamily="34" charset="0"/>
              </a:rPr>
              <a:t>I DZIOBKAMI POSTUKAŁY. </a:t>
            </a:r>
          </a:p>
          <a:p>
            <a:pPr algn="ctr"/>
            <a:r>
              <a:rPr lang="pl-PL" sz="3400" dirty="0">
                <a:latin typeface="Franklin Gothic Medium" panose="020B0603020102020204" pitchFamily="34" charset="0"/>
              </a:rPr>
              <a:t>JEDEN BOK, DRUGI BOK </a:t>
            </a:r>
          </a:p>
          <a:p>
            <a:pPr algn="ctr"/>
            <a:r>
              <a:rPr lang="pl-PL" sz="3400" dirty="0">
                <a:latin typeface="Franklin Gothic Medium" panose="020B0603020102020204" pitchFamily="34" charset="0"/>
              </a:rPr>
              <a:t>I DO TYŁU DUŻY SKOK. </a:t>
            </a:r>
          </a:p>
          <a:p>
            <a:pPr algn="ctr"/>
            <a:r>
              <a:rPr lang="pl-PL" sz="3400" dirty="0">
                <a:latin typeface="Franklin Gothic Medium" panose="020B0603020102020204" pitchFamily="34" charset="0"/>
              </a:rPr>
              <a:t>KUPER W TYŁ, SKRZYDŁA KLAP,</a:t>
            </a:r>
          </a:p>
          <a:p>
            <a:pPr algn="ctr"/>
            <a:r>
              <a:rPr lang="pl-PL" sz="3400" dirty="0">
                <a:latin typeface="Franklin Gothic Medium" panose="020B0603020102020204" pitchFamily="34" charset="0"/>
              </a:rPr>
              <a:t>I ZA OSTRY DZIOBEK ZŁAP. </a:t>
            </a:r>
          </a:p>
          <a:p>
            <a:pPr algn="ctr"/>
            <a:r>
              <a:rPr lang="pl-PL" sz="3400" dirty="0">
                <a:latin typeface="Franklin Gothic Medium" panose="020B0603020102020204" pitchFamily="34" charset="0"/>
              </a:rPr>
              <a:t>NÓŻKA ŚLIZG, DRUGA TEŻ, </a:t>
            </a:r>
          </a:p>
          <a:p>
            <a:pPr algn="ctr"/>
            <a:r>
              <a:rPr lang="pl-PL" sz="3400" dirty="0">
                <a:latin typeface="Franklin Gothic Medium" panose="020B0603020102020204" pitchFamily="34" charset="0"/>
              </a:rPr>
              <a:t>KUCNIJ I NA BRZUCHU LEŻ.</a:t>
            </a:r>
            <a:endParaRPr lang="lt-LT" sz="34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9257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veikslėlis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104679" y="546987"/>
            <a:ext cx="3011876" cy="2258907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8490" y="546987"/>
            <a:ext cx="3011877" cy="2258908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4321" y="3839000"/>
            <a:ext cx="3280002" cy="2460002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3698" y="3983358"/>
            <a:ext cx="3295586" cy="2155701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465" y="192005"/>
            <a:ext cx="4211289" cy="2968870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465" y="3823941"/>
            <a:ext cx="4211290" cy="2842054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327E2813-3A16-4566-95FC-A90A692CA019}"/>
              </a:ext>
            </a:extLst>
          </p:cNvPr>
          <p:cNvSpPr/>
          <p:nvPr/>
        </p:nvSpPr>
        <p:spPr>
          <a:xfrm>
            <a:off x="5246912" y="1097587"/>
            <a:ext cx="225890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rgbClr val="5F6368"/>
                </a:solidFill>
                <a:latin typeface="Franklin Gothic Medium" panose="020B0603020102020204" pitchFamily="34" charset="0"/>
              </a:rPr>
              <a:t>ZIMA –</a:t>
            </a:r>
          </a:p>
          <a:p>
            <a:pPr algn="ctr"/>
            <a:r>
              <a:rPr lang="pl-PL" sz="3600" b="1" dirty="0">
                <a:solidFill>
                  <a:srgbClr val="5F6368"/>
                </a:solidFill>
                <a:latin typeface="Franklin Gothic Medium" panose="020B0603020102020204" pitchFamily="34" charset="0"/>
              </a:rPr>
              <a:t>TO CZAS</a:t>
            </a:r>
          </a:p>
          <a:p>
            <a:pPr algn="ctr"/>
            <a:r>
              <a:rPr lang="pl-PL" sz="3600" b="1" dirty="0">
                <a:solidFill>
                  <a:srgbClr val="5F6368"/>
                </a:solidFill>
                <a:latin typeface="Franklin Gothic Medium" panose="020B0603020102020204" pitchFamily="34" charset="0"/>
              </a:rPr>
              <a:t>KIEDY ŚWIAT </a:t>
            </a:r>
          </a:p>
          <a:p>
            <a:pPr algn="ctr"/>
            <a:r>
              <a:rPr lang="pl-PL" sz="3600" b="1" dirty="0">
                <a:solidFill>
                  <a:srgbClr val="5F6368"/>
                </a:solidFill>
                <a:latin typeface="Franklin Gothic Medium" panose="020B0603020102020204" pitchFamily="34" charset="0"/>
              </a:rPr>
              <a:t>ZAMIENIA SIĘ</a:t>
            </a:r>
          </a:p>
          <a:p>
            <a:pPr algn="ctr"/>
            <a:r>
              <a:rPr lang="pl-PL" sz="3600" b="1" dirty="0">
                <a:solidFill>
                  <a:srgbClr val="5F6368"/>
                </a:solidFill>
                <a:latin typeface="Franklin Gothic Medium" panose="020B0603020102020204" pitchFamily="34" charset="0"/>
              </a:rPr>
              <a:t> W KRAINĘ </a:t>
            </a:r>
          </a:p>
          <a:p>
            <a:pPr algn="ctr"/>
            <a:r>
              <a:rPr lang="pl-PL" sz="3600" b="1" dirty="0">
                <a:solidFill>
                  <a:srgbClr val="5F6368"/>
                </a:solidFill>
                <a:latin typeface="Franklin Gothic Medium" panose="020B0603020102020204" pitchFamily="34" charset="0"/>
              </a:rPr>
              <a:t>BAŚNI</a:t>
            </a:r>
            <a:endParaRPr lang="lt-LT" sz="3600" b="1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4849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8947" y="1255779"/>
            <a:ext cx="5991087" cy="4493315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981" y="3502437"/>
            <a:ext cx="2442542" cy="3256723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7" y="3502437"/>
            <a:ext cx="2442541" cy="3256722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982" y="172277"/>
            <a:ext cx="2442542" cy="3256723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8615" y="569428"/>
            <a:ext cx="3256723" cy="244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542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2357" y="549323"/>
            <a:ext cx="3211937" cy="2408953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7858" y="3909728"/>
            <a:ext cx="3089134" cy="2408953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6786" y="3731259"/>
            <a:ext cx="3345726" cy="2509295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3452" y="3731259"/>
            <a:ext cx="3345728" cy="2509296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64181" y="3731261"/>
            <a:ext cx="3345728" cy="2509296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259" y="512853"/>
            <a:ext cx="2920178" cy="2190134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B1769655-6001-40FE-9EC7-1A102BF321CD}"/>
              </a:ext>
            </a:extLst>
          </p:cNvPr>
          <p:cNvSpPr/>
          <p:nvPr/>
        </p:nvSpPr>
        <p:spPr>
          <a:xfrm>
            <a:off x="5469721" y="345791"/>
            <a:ext cx="6691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A71815"/>
                </a:solidFill>
                <a:latin typeface="Franklin Gothic Medium" panose="020B0603020102020204" pitchFamily="34" charset="0"/>
              </a:rPr>
              <a:t>ZAŁOŻYĆ ŁYŻWY, WYJŚĆ NA LODOWISKO?</a:t>
            </a:r>
            <a:endParaRPr lang="lt-LT" sz="2800" b="1" dirty="0">
              <a:solidFill>
                <a:srgbClr val="A71815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5D2A9D4-69E6-4579-8011-3974E9355F77}"/>
              </a:ext>
            </a:extLst>
          </p:cNvPr>
          <p:cNvSpPr/>
          <p:nvPr/>
        </p:nvSpPr>
        <p:spPr>
          <a:xfrm>
            <a:off x="6245002" y="1197430"/>
            <a:ext cx="56622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Moje łyżwy - piękna sprawa,</a:t>
            </a:r>
            <a:r>
              <a:rPr lang="pl-PL" sz="3600" b="1" dirty="0">
                <a:latin typeface="Franklin Gothic Medium" panose="020B0603020102020204" pitchFamily="34" charset="0"/>
              </a:rPr>
              <a:t/>
            </a:r>
            <a:br>
              <a:rPr lang="pl-PL" sz="3600" b="1" dirty="0">
                <a:latin typeface="Franklin Gothic Medium" panose="020B0603020102020204" pitchFamily="34" charset="0"/>
              </a:rPr>
            </a:br>
            <a:r>
              <a:rPr lang="pl-PL" sz="36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Każdej zimy jest zabawa,</a:t>
            </a:r>
            <a:r>
              <a:rPr lang="pl-PL" sz="3600" b="1" dirty="0">
                <a:latin typeface="Franklin Gothic Medium" panose="020B0603020102020204" pitchFamily="34" charset="0"/>
              </a:rPr>
              <a:t/>
            </a:r>
            <a:br>
              <a:rPr lang="pl-PL" sz="3600" b="1" dirty="0">
                <a:latin typeface="Franklin Gothic Medium" panose="020B0603020102020204" pitchFamily="34" charset="0"/>
              </a:rPr>
            </a:br>
            <a:r>
              <a:rPr lang="pl-PL" sz="36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Gdy zakładam je na nogi…</a:t>
            </a:r>
            <a:endParaRPr lang="lt-LT" sz="3600" b="1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028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323" y="240196"/>
            <a:ext cx="2333512" cy="3188804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243" y="3341436"/>
            <a:ext cx="2178550" cy="3123736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130" y="3617429"/>
            <a:ext cx="3429000" cy="257175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85" y="3669195"/>
            <a:ext cx="2178550" cy="2948609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07" y="240196"/>
            <a:ext cx="1987513" cy="2816999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982" y="240196"/>
            <a:ext cx="2089811" cy="2955235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CBFB1DF8-F181-450E-B132-54DA3DFEEFF8}"/>
              </a:ext>
            </a:extLst>
          </p:cNvPr>
          <p:cNvSpPr/>
          <p:nvPr/>
        </p:nvSpPr>
        <p:spPr>
          <a:xfrm>
            <a:off x="8479940" y="1241680"/>
            <a:ext cx="2980675" cy="48550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000" b="1" dirty="0">
                <a:latin typeface="Franklin Gothic Demi Cond" panose="020B0706030402020204" pitchFamily="34" charset="0"/>
              </a:rPr>
              <a:t>OTWÓRZ OKNO </a:t>
            </a:r>
          </a:p>
          <a:p>
            <a:pPr algn="ctr"/>
            <a:r>
              <a:rPr lang="pl-PL" sz="4000" b="1" dirty="0">
                <a:latin typeface="Franklin Gothic Demi Cond" panose="020B0706030402020204" pitchFamily="34" charset="0"/>
              </a:rPr>
              <a:t>I POSŁUCHAJ, JAK </a:t>
            </a:r>
          </a:p>
          <a:p>
            <a:pPr algn="ctr"/>
            <a:r>
              <a:rPr lang="pl-PL" sz="4000" b="1" dirty="0">
                <a:latin typeface="Franklin Gothic Demi Cond" panose="020B0706030402020204" pitchFamily="34" charset="0"/>
              </a:rPr>
              <a:t>GRA </a:t>
            </a:r>
          </a:p>
          <a:p>
            <a:pPr algn="ctr"/>
            <a:r>
              <a:rPr lang="pl-PL" sz="4000" b="1" dirty="0">
                <a:latin typeface="Franklin Gothic Demi Cond" panose="020B0706030402020204" pitchFamily="34" charset="0"/>
              </a:rPr>
              <a:t>ŚWIAT</a:t>
            </a:r>
            <a:endParaRPr lang="lt-LT" sz="4000" b="1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7654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369" y="1593574"/>
            <a:ext cx="5176399" cy="3670852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524" y="172279"/>
            <a:ext cx="3555668" cy="2483835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9" y="4066520"/>
            <a:ext cx="3611784" cy="254797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7" y="172279"/>
            <a:ext cx="3611783" cy="2546238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524" y="4068067"/>
            <a:ext cx="3555668" cy="2546423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827C99B-4852-4DA0-B51E-E67A08FEE642}"/>
              </a:ext>
            </a:extLst>
          </p:cNvPr>
          <p:cNvSpPr/>
          <p:nvPr/>
        </p:nvSpPr>
        <p:spPr>
          <a:xfrm>
            <a:off x="3993559" y="520576"/>
            <a:ext cx="43320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rgbClr val="1F1F1F"/>
                </a:solidFill>
                <a:latin typeface="Franklin Gothic Medium" panose="020B0603020102020204" pitchFamily="34" charset="0"/>
              </a:rPr>
              <a:t>KIEDY SPADA ŚNIEG</a:t>
            </a:r>
            <a:endParaRPr lang="lt-LT" sz="3600" b="1" dirty="0">
              <a:latin typeface="Franklin Gothic Medium" panose="020B0603020102020204" pitchFamily="34" charset="0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D94F44F-F257-491B-A65F-0E5364256E14}"/>
              </a:ext>
            </a:extLst>
          </p:cNvPr>
          <p:cNvSpPr/>
          <p:nvPr/>
        </p:nvSpPr>
        <p:spPr>
          <a:xfrm>
            <a:off x="3946870" y="5616293"/>
            <a:ext cx="4425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rgbClr val="1F1F1F"/>
                </a:solidFill>
                <a:latin typeface="Franklin Gothic Medium" panose="020B0603020102020204" pitchFamily="34" charset="0"/>
              </a:rPr>
              <a:t> I WIEJE BIAŁY WIATR</a:t>
            </a:r>
            <a:endParaRPr lang="lt-LT" sz="3600" b="1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92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10" y="119816"/>
            <a:ext cx="3812712" cy="2859534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10" y="3665373"/>
            <a:ext cx="2270760" cy="302768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053" y="161967"/>
            <a:ext cx="1980248" cy="264033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765" y="3975693"/>
            <a:ext cx="3627120" cy="272034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14" y="3010038"/>
            <a:ext cx="2762262" cy="3683015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12" y="161967"/>
            <a:ext cx="3208020" cy="2406015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31" y="150504"/>
            <a:ext cx="2244039" cy="299205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8343D4B-F7FF-41AD-8426-9BA5AF79A2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70" y="3286539"/>
            <a:ext cx="2505045" cy="340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06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0599" y="3064745"/>
            <a:ext cx="4080964" cy="3060722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0274" y="3980184"/>
            <a:ext cx="3034748" cy="227606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4155" y="3166237"/>
            <a:ext cx="4080963" cy="3060722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7066" y="498615"/>
            <a:ext cx="3034749" cy="2276062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5816FA02-3916-4DAD-A621-1462497CD587}"/>
              </a:ext>
            </a:extLst>
          </p:cNvPr>
          <p:cNvSpPr/>
          <p:nvPr/>
        </p:nvSpPr>
        <p:spPr>
          <a:xfrm>
            <a:off x="3318509" y="392223"/>
            <a:ext cx="83166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PRZEBIŚNIEGI – </a:t>
            </a:r>
          </a:p>
          <a:p>
            <a:pPr algn="ctr"/>
            <a:r>
              <a:rPr lang="pl-PL" sz="4000" b="1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TO PIĘKNE BIAŁE DZWONECZKI – </a:t>
            </a:r>
          </a:p>
          <a:p>
            <a:pPr algn="r"/>
            <a:r>
              <a:rPr lang="pl-PL" sz="4000" b="1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SYMBOL PRZEDWIOŚNIA.</a:t>
            </a:r>
            <a:endParaRPr lang="lt-LT" sz="4000" b="1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900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48EEBBB-048F-42EC-9538-F23D7304D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696" y="3429000"/>
            <a:ext cx="4355341" cy="325362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619D29D-5742-49C1-9C92-3A0695B9B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15" y="3508382"/>
            <a:ext cx="4355342" cy="316617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A2F3559-2EE7-4873-A1F2-8995159F4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09" y="94923"/>
            <a:ext cx="4228542" cy="325469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87326CCA-68B8-40D0-9C41-70A6B74E4F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697" y="95758"/>
            <a:ext cx="4412694" cy="316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48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99" y="735034"/>
            <a:ext cx="5911202" cy="579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852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2504302" y="407773"/>
            <a:ext cx="5152768" cy="10997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b="1" dirty="0">
                <a:latin typeface="Franklin Gothic Demi Cond"/>
              </a:rPr>
              <a:t>URODZINY ELINY</a:t>
            </a: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533" y="2488342"/>
            <a:ext cx="4534930" cy="3401198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9407" y="3726645"/>
            <a:ext cx="3119726" cy="2339795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97" y="1917218"/>
            <a:ext cx="3230004" cy="4539188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284" y="321276"/>
            <a:ext cx="2683971" cy="2755557"/>
          </a:xfrm>
          <a:prstGeom prst="rect">
            <a:avLst/>
          </a:prstGeom>
        </p:spPr>
      </p:pic>
      <p:pic>
        <p:nvPicPr>
          <p:cNvPr id="9" name="Picture 2" descr="Number 12 Generic gradient fill icon | Freepik">
            <a:extLst>
              <a:ext uri="{FF2B5EF4-FFF2-40B4-BE49-F238E27FC236}">
                <a16:creationId xmlns:a16="http://schemas.microsoft.com/office/drawing/2014/main" id="{E3D20C3D-FD56-449C-B6E4-4EA34673C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299" y="-119021"/>
            <a:ext cx="1818075" cy="181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22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3158" y="2605217"/>
            <a:ext cx="4530812" cy="3398108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4220" y="2605219"/>
            <a:ext cx="4530809" cy="3398107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32218" y="3470704"/>
            <a:ext cx="3546396" cy="2659797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410700" y="511260"/>
            <a:ext cx="2656703" cy="1992527"/>
          </a:xfrm>
          <a:prstGeom prst="rect">
            <a:avLst/>
          </a:prstGeom>
        </p:spPr>
      </p:pic>
      <p:sp>
        <p:nvSpPr>
          <p:cNvPr id="6" name="Stačiakampis 5"/>
          <p:cNvSpPr/>
          <p:nvPr/>
        </p:nvSpPr>
        <p:spPr>
          <a:xfrm>
            <a:off x="2171184" y="407772"/>
            <a:ext cx="6046574" cy="10997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b="1" dirty="0">
                <a:latin typeface="Franklin Gothic Demi Cond"/>
              </a:rPr>
              <a:t>URODZINY JUSTYNY</a:t>
            </a:r>
          </a:p>
        </p:txBody>
      </p:sp>
      <p:pic>
        <p:nvPicPr>
          <p:cNvPr id="8" name="Picture 2" descr="Number 13 Images – Browse 25,680 Stock Photos, Vectors, and Video | Adobe  Stock">
            <a:extLst>
              <a:ext uri="{FF2B5EF4-FFF2-40B4-BE49-F238E27FC236}">
                <a16:creationId xmlns:a16="http://schemas.microsoft.com/office/drawing/2014/main" id="{AA291F3F-E4CF-4096-B453-6C27EBBDA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166" y="407773"/>
            <a:ext cx="1374689" cy="109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1418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1608" y="2764653"/>
            <a:ext cx="4466281" cy="3349711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3407" y="2712187"/>
            <a:ext cx="4497859" cy="3486222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63962" y="4196664"/>
            <a:ext cx="2829697" cy="2122273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0649" y="577679"/>
            <a:ext cx="3336324" cy="2502243"/>
          </a:xfrm>
          <a:prstGeom prst="rect">
            <a:avLst/>
          </a:prstGeom>
        </p:spPr>
      </p:pic>
      <p:sp>
        <p:nvSpPr>
          <p:cNvPr id="6" name="Stačiakampis 5"/>
          <p:cNvSpPr/>
          <p:nvPr/>
        </p:nvSpPr>
        <p:spPr>
          <a:xfrm>
            <a:off x="2504302" y="407773"/>
            <a:ext cx="5152768" cy="10997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b="1" dirty="0">
                <a:latin typeface="Franklin Gothic Demi Cond"/>
              </a:rPr>
              <a:t>URODZINY </a:t>
            </a:r>
            <a:r>
              <a:rPr lang="pl-PL" sz="4000" b="1" dirty="0">
                <a:latin typeface="Franklin Gothic Demi Cond"/>
              </a:rPr>
              <a:t>PAWŁA</a:t>
            </a:r>
            <a:endParaRPr lang="lt-LT" sz="4000" b="1" dirty="0">
              <a:latin typeface="Franklin Gothic Demi Cond"/>
            </a:endParaRPr>
          </a:p>
        </p:txBody>
      </p:sp>
      <p:pic>
        <p:nvPicPr>
          <p:cNvPr id="8196" name="Picture 4" descr="NUMBER ------------10&quot; Sticker for Sale by solgel47 | Redbubble">
            <a:extLst>
              <a:ext uri="{FF2B5EF4-FFF2-40B4-BE49-F238E27FC236}">
                <a16:creationId xmlns:a16="http://schemas.microsoft.com/office/drawing/2014/main" id="{7649C0F0-1135-4234-8852-A531B6F04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277" y="251912"/>
            <a:ext cx="1411472" cy="141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2515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2483" y="2239829"/>
            <a:ext cx="5118126" cy="3838594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571" y="3505432"/>
            <a:ext cx="2515860" cy="3212757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610" y="2239829"/>
            <a:ext cx="5118125" cy="3838594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45827" y="542153"/>
            <a:ext cx="3052119" cy="2289089"/>
          </a:xfrm>
          <a:prstGeom prst="rect">
            <a:avLst/>
          </a:prstGeom>
        </p:spPr>
      </p:pic>
      <p:sp>
        <p:nvSpPr>
          <p:cNvPr id="6" name="Stačiakampis 5"/>
          <p:cNvSpPr/>
          <p:nvPr/>
        </p:nvSpPr>
        <p:spPr>
          <a:xfrm>
            <a:off x="2239935" y="226300"/>
            <a:ext cx="6182498" cy="10997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dirty="0">
                <a:latin typeface="Franklin Gothic Demi Cond"/>
              </a:rPr>
              <a:t>URODZINY</a:t>
            </a:r>
            <a:r>
              <a:rPr lang="lt-LT" sz="4000" b="1" dirty="0">
                <a:latin typeface="Franklin Gothic Demi Cond"/>
              </a:rPr>
              <a:t> </a:t>
            </a:r>
            <a:r>
              <a:rPr lang="pl-PL" sz="4000" b="1" dirty="0">
                <a:latin typeface="Franklin Gothic Demi Cond"/>
              </a:rPr>
              <a:t>DAMIANA</a:t>
            </a:r>
            <a:endParaRPr lang="lt-LT" sz="4000" b="1" dirty="0">
              <a:latin typeface="Franklin Gothic Demi Cond"/>
            </a:endParaRPr>
          </a:p>
        </p:txBody>
      </p:sp>
      <p:pic>
        <p:nvPicPr>
          <p:cNvPr id="9218" name="Picture 2" descr="Number 12 Generic gradient fill icon | Freepik">
            <a:extLst>
              <a:ext uri="{FF2B5EF4-FFF2-40B4-BE49-F238E27FC236}">
                <a16:creationId xmlns:a16="http://schemas.microsoft.com/office/drawing/2014/main" id="{E3D20C3D-FD56-449C-B6E4-4EA34673C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759" y="0"/>
            <a:ext cx="1552353" cy="155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0141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599" y="2885738"/>
            <a:ext cx="4144314" cy="3108235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991" y="576159"/>
            <a:ext cx="4861420" cy="5495617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0578" y="2885738"/>
            <a:ext cx="4144316" cy="3108236"/>
          </a:xfrm>
          <a:prstGeom prst="rect">
            <a:avLst/>
          </a:prstGeom>
        </p:spPr>
      </p:pic>
      <p:sp>
        <p:nvSpPr>
          <p:cNvPr id="5" name="Stačiakampis 4"/>
          <p:cNvSpPr/>
          <p:nvPr/>
        </p:nvSpPr>
        <p:spPr>
          <a:xfrm>
            <a:off x="1839639" y="726902"/>
            <a:ext cx="5095582" cy="10997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b="1" dirty="0">
                <a:latin typeface="Franklin Gothic Demi Cond"/>
              </a:rPr>
              <a:t>URODZINY </a:t>
            </a:r>
            <a:r>
              <a:rPr lang="pl-PL" sz="4000" b="1" dirty="0">
                <a:latin typeface="Franklin Gothic Demi Cond"/>
              </a:rPr>
              <a:t>MARCINA</a:t>
            </a:r>
            <a:endParaRPr lang="lt-LT" sz="4000" b="1" dirty="0">
              <a:latin typeface="Franklin Gothic Demi Cond"/>
            </a:endParaRPr>
          </a:p>
        </p:txBody>
      </p:sp>
      <p:pic>
        <p:nvPicPr>
          <p:cNvPr id="7170" name="Picture 2" descr="Number 10 Generic gradient lineal-color icon | Freepik">
            <a:extLst>
              <a:ext uri="{FF2B5EF4-FFF2-40B4-BE49-F238E27FC236}">
                <a16:creationId xmlns:a16="http://schemas.microsoft.com/office/drawing/2014/main" id="{B22DF252-ECA0-4631-8536-E4C6B612D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33" y="385667"/>
            <a:ext cx="1566576" cy="156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7331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86" y="2220110"/>
            <a:ext cx="3764656" cy="4081836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055" y="3472247"/>
            <a:ext cx="2242752" cy="2990336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0" y="2220111"/>
            <a:ext cx="4694987" cy="4081835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054" y="284204"/>
            <a:ext cx="2242752" cy="2990336"/>
          </a:xfrm>
          <a:prstGeom prst="rect">
            <a:avLst/>
          </a:prstGeom>
        </p:spPr>
      </p:pic>
      <p:sp>
        <p:nvSpPr>
          <p:cNvPr id="6" name="Stačiakampis 5"/>
          <p:cNvSpPr/>
          <p:nvPr/>
        </p:nvSpPr>
        <p:spPr>
          <a:xfrm>
            <a:off x="2504302" y="407773"/>
            <a:ext cx="5152768" cy="10997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b="1" dirty="0">
                <a:latin typeface="Franklin Gothic Demi Cond"/>
              </a:rPr>
              <a:t>URODZINY </a:t>
            </a:r>
            <a:r>
              <a:rPr lang="pl-PL" sz="4000" b="1" dirty="0">
                <a:latin typeface="Franklin Gothic Demi Cond"/>
              </a:rPr>
              <a:t>JAKUBA</a:t>
            </a:r>
            <a:endParaRPr lang="lt-LT" sz="4000" b="1" dirty="0">
              <a:latin typeface="Franklin Gothic Demi Cond"/>
            </a:endParaRPr>
          </a:p>
        </p:txBody>
      </p:sp>
      <p:pic>
        <p:nvPicPr>
          <p:cNvPr id="5122" name="Picture 2" descr="Numer 8 - Numer 8' Naklejka | Spreadshirt">
            <a:extLst>
              <a:ext uri="{FF2B5EF4-FFF2-40B4-BE49-F238E27FC236}">
                <a16:creationId xmlns:a16="http://schemas.microsoft.com/office/drawing/2014/main" id="{A5EEFD9C-EA28-433C-894E-CC855EF6E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59" y="203886"/>
            <a:ext cx="1507524" cy="150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1088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168036" y="774998"/>
            <a:ext cx="5152768" cy="10997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b="1" dirty="0">
                <a:latin typeface="Franklin Gothic Demi Cond" panose="020B0706030402020204" pitchFamily="34" charset="0"/>
              </a:rPr>
              <a:t>OSTATNI DZWONEK</a:t>
            </a: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014" y="161833"/>
            <a:ext cx="4216180" cy="3162135"/>
          </a:xfrm>
          <a:prstGeom prst="rect">
            <a:avLst/>
          </a:prstGeom>
        </p:spPr>
      </p:pic>
      <p:pic>
        <p:nvPicPr>
          <p:cNvPr id="19" name="Paveikslėlis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1" y="2546282"/>
            <a:ext cx="5455399" cy="4091549"/>
          </a:xfrm>
          <a:prstGeom prst="rect">
            <a:avLst/>
          </a:prstGeom>
        </p:spPr>
      </p:pic>
      <p:pic>
        <p:nvPicPr>
          <p:cNvPr id="29" name="Paveikslėlis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42" y="3534033"/>
            <a:ext cx="4326925" cy="3245193"/>
          </a:xfrm>
          <a:prstGeom prst="rect">
            <a:avLst/>
          </a:prstGeom>
        </p:spPr>
      </p:pic>
      <p:pic>
        <p:nvPicPr>
          <p:cNvPr id="4098" name="Picture 2" descr="Tradycyjny Złoty Dzwonek Szkolny Z Czerwoną Wstążką, Ręcznie Rysowane Szkic  Styl Wektor Ilustracja Na Białym Tle. Realistyczny Rysunek Złotego Dzwonka  Z Czerwoną Wstążką, Symbol Powrotu Do Szkoły SVG, Cliparty, ilustracje  stockowe oraz">
            <a:extLst>
              <a:ext uri="{FF2B5EF4-FFF2-40B4-BE49-F238E27FC236}">
                <a16:creationId xmlns:a16="http://schemas.microsoft.com/office/drawing/2014/main" id="{192DA117-9673-4FF2-BBC8-F14D49499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150" y="543468"/>
            <a:ext cx="1667048" cy="166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600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6880" y="3852120"/>
            <a:ext cx="3236677" cy="2427508"/>
          </a:xfrm>
          <a:prstGeom prst="rect">
            <a:avLst/>
          </a:prstGeom>
        </p:spPr>
      </p:pic>
      <p:sp>
        <p:nvSpPr>
          <p:cNvPr id="3" name="Stačiakampis 2"/>
          <p:cNvSpPr/>
          <p:nvPr/>
        </p:nvSpPr>
        <p:spPr>
          <a:xfrm>
            <a:off x="1181531" y="4550254"/>
            <a:ext cx="4114800" cy="20358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SAD JAPOŃSKI</a:t>
            </a:r>
          </a:p>
          <a:p>
            <a:pPr algn="ctr"/>
            <a:endParaRPr lang="pl-PL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ja-JP" altLang="en-US" sz="4000" dirty="0"/>
              <a:t>日本果樹園</a:t>
            </a:r>
            <a:endParaRPr lang="lt-LT" sz="4000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75379" y="3852119"/>
            <a:ext cx="3236678" cy="2427509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06742" y="607465"/>
            <a:ext cx="2985769" cy="2239327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4988" y="770286"/>
            <a:ext cx="3398641" cy="2548981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1501" y="846642"/>
            <a:ext cx="4009484" cy="3007114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6425" y="607465"/>
            <a:ext cx="2985769" cy="2239327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lt-LT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日本果樹園</a:t>
            </a:r>
            <a:r>
              <a:rPr kumimoji="0" lang="ja-JP" altLang="lt-LT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ja-JP" altLang="lt-L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lt-LT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日本果樹園</a:t>
            </a:r>
            <a:r>
              <a:rPr kumimoji="0" lang="ja-JP" altLang="lt-LT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ja-JP" altLang="lt-L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1809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9" y="144355"/>
            <a:ext cx="2845143" cy="3793524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66" y="1398016"/>
            <a:ext cx="2845143" cy="3793524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6342"/>
            <a:ext cx="3074838" cy="4099784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20" y="3051767"/>
            <a:ext cx="2751058" cy="3668077"/>
          </a:xfrm>
          <a:prstGeom prst="rect">
            <a:avLst/>
          </a:prstGeom>
        </p:spPr>
      </p:pic>
      <p:pic>
        <p:nvPicPr>
          <p:cNvPr id="2050" name="Picture 2" descr="Naklejka na auto szybę Kwiatki kwiatek *ZESTAW • Cena, Opinie • Folie i  naklejki samoprzylepne 9269860570 • Allegro">
            <a:extLst>
              <a:ext uri="{FF2B5EF4-FFF2-40B4-BE49-F238E27FC236}">
                <a16:creationId xmlns:a16="http://schemas.microsoft.com/office/drawing/2014/main" id="{951FE0F0-F3CA-461F-91A1-26B46794E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977" y="407407"/>
            <a:ext cx="2105247" cy="157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aklejka na auto szybę Kwiatki kwiatek *ZESTAW • Cena, Opinie • Folie i  naklejki samoprzylepne 9269860570 • Allegro">
            <a:extLst>
              <a:ext uri="{FF2B5EF4-FFF2-40B4-BE49-F238E27FC236}">
                <a16:creationId xmlns:a16="http://schemas.microsoft.com/office/drawing/2014/main" id="{16212460-C5C0-446C-9350-FBFDF5BF7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66" y="4885805"/>
            <a:ext cx="2105247" cy="157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0669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7" y="341292"/>
            <a:ext cx="3471293" cy="260347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59" y="3171361"/>
            <a:ext cx="4013984" cy="3010488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32" y="1731423"/>
            <a:ext cx="2597251" cy="3463001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172" y="3462924"/>
            <a:ext cx="3786304" cy="2839729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128" y="113679"/>
            <a:ext cx="4078261" cy="3058696"/>
          </a:xfrm>
          <a:prstGeom prst="rect">
            <a:avLst/>
          </a:prstGeom>
        </p:spPr>
      </p:pic>
      <p:pic>
        <p:nvPicPr>
          <p:cNvPr id="3074" name="Picture 2" descr="Obrazy (Nutki) — zdjęcia, wektory i wideo bez tantiem (51) | Adobe Stock">
            <a:extLst>
              <a:ext uri="{FF2B5EF4-FFF2-40B4-BE49-F238E27FC236}">
                <a16:creationId xmlns:a16="http://schemas.microsoft.com/office/drawing/2014/main" id="{BA6D6DAA-9EE2-4283-A88D-73A8C24AC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743" y="341292"/>
            <a:ext cx="3153295" cy="114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Obrazy (Nutki) — zdjęcia, wektory i wideo bez tantiem (51) | Adobe Stock">
            <a:extLst>
              <a:ext uri="{FF2B5EF4-FFF2-40B4-BE49-F238E27FC236}">
                <a16:creationId xmlns:a16="http://schemas.microsoft.com/office/drawing/2014/main" id="{B312179A-8145-4916-BEBF-D1B439F60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082" y="5153679"/>
            <a:ext cx="3153295" cy="114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445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kat na Lato do druku za darmo A4 i XXL w PDF">
            <a:extLst>
              <a:ext uri="{FF2B5EF4-FFF2-40B4-BE49-F238E27FC236}">
                <a16:creationId xmlns:a16="http://schemas.microsoft.com/office/drawing/2014/main" id="{56EC23DE-0B3B-46B9-8840-2B6BB2734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94" y="255181"/>
            <a:ext cx="11699611" cy="640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368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62553" y="3909162"/>
            <a:ext cx="3112936" cy="2334702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7418" y="573017"/>
            <a:ext cx="3073399" cy="230505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7187" y="3909162"/>
            <a:ext cx="3112936" cy="2334702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2569" y="2324410"/>
            <a:ext cx="3188355" cy="2391266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67495" y="573018"/>
            <a:ext cx="3073400" cy="2305050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984760"/>
            <a:ext cx="4109706" cy="564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5400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452</Words>
  <Application>Microsoft Office PowerPoint</Application>
  <PresentationFormat>Plačiaekranė</PresentationFormat>
  <Paragraphs>114</Paragraphs>
  <Slides>82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11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82</vt:i4>
      </vt:variant>
    </vt:vector>
  </HeadingPairs>
  <TitlesOfParts>
    <vt:vector size="94" baseType="lpstr">
      <vt:lpstr>Arial Unicode MS</vt:lpstr>
      <vt:lpstr>游ゴシック</vt:lpstr>
      <vt:lpstr>Arial</vt:lpstr>
      <vt:lpstr>Brandon Text Regular</vt:lpstr>
      <vt:lpstr>Calibri</vt:lpstr>
      <vt:lpstr>Calibri Light</vt:lpstr>
      <vt:lpstr>Chiller</vt:lpstr>
      <vt:lpstr>Franklin Gothic Demi Cond</vt:lpstr>
      <vt:lpstr>Franklin Gothic Heavy</vt:lpstr>
      <vt:lpstr>Franklin Gothic Medium</vt:lpstr>
      <vt:lpstr>Gloucester MT Extra Condensed</vt:lpstr>
      <vt:lpstr>„Office“ tema</vt:lpstr>
      <vt:lpstr>2023-2024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SPEKTAKL (KEISTUOLIŲ TEATRAS „KAI AŠ MAŽAS BUVAU“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Windows User</dc:creator>
  <cp:lastModifiedBy>User</cp:lastModifiedBy>
  <cp:revision>76</cp:revision>
  <dcterms:created xsi:type="dcterms:W3CDTF">2024-05-24T04:21:43Z</dcterms:created>
  <dcterms:modified xsi:type="dcterms:W3CDTF">2024-09-13T07:06:35Z</dcterms:modified>
</cp:coreProperties>
</file>