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8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90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5012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80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237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0611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822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766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595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29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0664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73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3804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46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32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0092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01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72913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6B71A9D-31A0-400B-ADC4-E717DFACF894}" type="datetimeFigureOut">
              <a:rPr lang="lt-LT" smtClean="0"/>
              <a:t>2024-01-25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3DEB533-7149-445D-A2B4-E96100EE03D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1111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56.pn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591047"/>
            <a:ext cx="6815669" cy="1515533"/>
          </a:xfrm>
        </p:spPr>
        <p:txBody>
          <a:bodyPr/>
          <a:lstStyle/>
          <a:p>
            <a:r>
              <a:rPr lang="en-US" sz="7200" dirty="0" smtClean="0">
                <a:latin typeface="Curlz MT" panose="04040404050702020202" pitchFamily="82" charset="0"/>
              </a:rPr>
              <a:t>Des</a:t>
            </a:r>
            <a:r>
              <a:rPr lang="pl-PL" sz="7200" dirty="0" smtClean="0">
                <a:latin typeface="Curlz MT" panose="04040404050702020202" pitchFamily="82" charset="0"/>
              </a:rPr>
              <a:t>er owocowy</a:t>
            </a:r>
            <a:endParaRPr lang="lt-LT" sz="7200" dirty="0">
              <a:latin typeface="Curlz MT" panose="040404040507020202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4226008"/>
            <a:ext cx="6815669" cy="1320802"/>
          </a:xfrm>
        </p:spPr>
        <p:txBody>
          <a:bodyPr/>
          <a:lstStyle/>
          <a:p>
            <a:r>
              <a:rPr lang="pl-PL" dirty="0" smtClean="0"/>
              <a:t>Lekcja technologii 5 klas</a:t>
            </a:r>
            <a:endParaRPr lang="lt-LT" dirty="0"/>
          </a:p>
        </p:txBody>
      </p:sp>
      <p:sp>
        <p:nvSpPr>
          <p:cNvPr id="4" name="TextBox 3"/>
          <p:cNvSpPr txBox="1"/>
          <p:nvPr/>
        </p:nvSpPr>
        <p:spPr>
          <a:xfrm>
            <a:off x="3711259" y="5994398"/>
            <a:ext cx="47779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Przyszykowała nauczyciel technologii Irena Mikonis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174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7200" dirty="0" smtClean="0"/>
              <a:t>4 krok</a:t>
            </a:r>
            <a:endParaRPr lang="lt-LT" sz="7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73" y="1032090"/>
            <a:ext cx="2373804" cy="48926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4217" y="3486361"/>
            <a:ext cx="3718455" cy="2438404"/>
          </a:xfrm>
        </p:spPr>
        <p:txBody>
          <a:bodyPr>
            <a:normAutofit/>
          </a:bodyPr>
          <a:lstStyle/>
          <a:p>
            <a:r>
              <a:rPr lang="pl-PL" sz="2400" dirty="0" smtClean="0"/>
              <a:t>Rezultat pracy</a:t>
            </a:r>
            <a:endParaRPr lang="lt-LT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171" y="1032090"/>
            <a:ext cx="2373805" cy="488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4156" y="4652203"/>
            <a:ext cx="1607151" cy="151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1" y="1989177"/>
            <a:ext cx="2977262" cy="4114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51" y="2063318"/>
            <a:ext cx="2977262" cy="410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716" y="786452"/>
            <a:ext cx="2977262" cy="4083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901" y="5026387"/>
            <a:ext cx="1031503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30" y="2726724"/>
            <a:ext cx="3455290" cy="3116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60" y="1007075"/>
            <a:ext cx="2360671" cy="2137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459" y="786398"/>
            <a:ext cx="1934305" cy="2579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199" y="3634015"/>
            <a:ext cx="1924565" cy="2566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61" y="3852289"/>
            <a:ext cx="2360670" cy="2129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697" y="868777"/>
            <a:ext cx="2269570" cy="151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4" y="1019435"/>
            <a:ext cx="2355098" cy="2069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46" y="1019435"/>
            <a:ext cx="1933519" cy="2069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16" y="1019436"/>
            <a:ext cx="2093380" cy="2069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53" y="1019435"/>
            <a:ext cx="2064942" cy="2069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3" y="3484604"/>
            <a:ext cx="2347889" cy="2303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102" y="3559746"/>
            <a:ext cx="1933013" cy="2228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46" y="3559746"/>
            <a:ext cx="1910002" cy="2228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1179" y="3559746"/>
            <a:ext cx="2049917" cy="2228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036095" y="3109042"/>
            <a:ext cx="436091" cy="43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81" y="3677551"/>
            <a:ext cx="1899555" cy="2341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8" y="767153"/>
            <a:ext cx="2282041" cy="2627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859" y="767153"/>
            <a:ext cx="2256937" cy="2627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897" y="3684212"/>
            <a:ext cx="1943899" cy="2334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07" y="3693933"/>
            <a:ext cx="2034107" cy="2324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19" y="3677551"/>
            <a:ext cx="2128205" cy="2341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19" y="767153"/>
            <a:ext cx="2128205" cy="2548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07" y="767153"/>
            <a:ext cx="2128205" cy="2514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905420" y="3246872"/>
            <a:ext cx="436091" cy="43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25" y="942931"/>
            <a:ext cx="9630033" cy="50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6" y="1554068"/>
            <a:ext cx="5206313" cy="3644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13" y="1550544"/>
            <a:ext cx="5206313" cy="36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75" y="958738"/>
            <a:ext cx="5772285" cy="4965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27" y="2405448"/>
            <a:ext cx="2083389" cy="2071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020" y="2405448"/>
            <a:ext cx="2083389" cy="20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74" y="1858659"/>
            <a:ext cx="5123023" cy="3557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42" y="1864356"/>
            <a:ext cx="4969058" cy="35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 zdrowie!</a:t>
            </a:r>
            <a:endParaRPr lang="lt-L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872" y="2430290"/>
            <a:ext cx="4074255" cy="37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Potrzebne produkty i przyrządy: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 smtClean="0"/>
              <a:t>Produkty: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 smtClean="0"/>
              <a:t>Banany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 smtClean="0"/>
              <a:t>Pomarańcze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 smtClean="0"/>
              <a:t>Mandarynki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 smtClean="0"/>
              <a:t>Winogron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 smtClean="0"/>
              <a:t>Borówka amerykańska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 smtClean="0"/>
              <a:t>Kiwi</a:t>
            </a:r>
          </a:p>
          <a:p>
            <a:pPr lvl="1"/>
            <a:r>
              <a:rPr lang="pl-PL" dirty="0" smtClean="0"/>
              <a:t>Ananasy</a:t>
            </a:r>
          </a:p>
          <a:p>
            <a:pPr lvl="1"/>
            <a:r>
              <a:rPr lang="pl-PL" dirty="0"/>
              <a:t>T</a:t>
            </a:r>
            <a:r>
              <a:rPr lang="pl-PL" dirty="0" smtClean="0"/>
              <a:t>ruskawki</a:t>
            </a:r>
          </a:p>
          <a:p>
            <a:pPr lvl="1"/>
            <a:endParaRPr lang="lt-L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b="1" dirty="0" smtClean="0"/>
              <a:t>Przyrządy</a:t>
            </a:r>
            <a:r>
              <a:rPr lang="pl-PL" dirty="0" smtClean="0"/>
              <a:t>: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/>
              <a:t>Nóż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/>
              <a:t>Obieraczka do warzyw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/>
              <a:t>Talerze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/>
              <a:t>Drewniane </a:t>
            </a:r>
            <a:r>
              <a:rPr lang="pl-PL" dirty="0" smtClean="0"/>
              <a:t>patyczki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pl-PL" dirty="0" smtClean="0"/>
              <a:t>Denko</a:t>
            </a:r>
            <a:endParaRPr lang="lt-L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84" y="4674641"/>
            <a:ext cx="4642342" cy="15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7000" dirty="0" smtClean="0"/>
              <a:t>1 krok</a:t>
            </a:r>
            <a:endParaRPr lang="lt-LT" sz="7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4282657"/>
            <a:ext cx="8158690" cy="954547"/>
          </a:xfrm>
        </p:spPr>
        <p:txBody>
          <a:bodyPr/>
          <a:lstStyle/>
          <a:p>
            <a:r>
              <a:rPr lang="pl-PL" dirty="0" smtClean="0"/>
              <a:t>Przyszykować i umyć owoce</a:t>
            </a:r>
            <a:endParaRPr lang="lt-LT" dirty="0"/>
          </a:p>
        </p:txBody>
      </p:sp>
      <p:pic>
        <p:nvPicPr>
          <p:cNvPr id="1028" name="Picture 4" descr="Surowy owoc do każdego posiłku - Blog zdrowe życ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34" y="4540372"/>
            <a:ext cx="2470406" cy="16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4" y="3754835"/>
            <a:ext cx="1686552" cy="24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3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7000" dirty="0" smtClean="0"/>
              <a:t>2 krok</a:t>
            </a:r>
            <a:endParaRPr lang="lt-LT" sz="7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784" y="748339"/>
            <a:ext cx="2318501" cy="265199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294676"/>
            <a:ext cx="3718455" cy="2438404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Pokrajać owoce</a:t>
            </a:r>
            <a:endParaRPr lang="lt-LT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162" y="748339"/>
            <a:ext cx="2025549" cy="2651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4162" y="3579997"/>
            <a:ext cx="2025549" cy="2597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783" y="3571029"/>
            <a:ext cx="2318501" cy="26155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91377" y="5012909"/>
            <a:ext cx="2235493" cy="117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51" y="1647567"/>
            <a:ext cx="2686433" cy="3566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55" y="1647567"/>
            <a:ext cx="2811225" cy="3547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66" y="1671042"/>
            <a:ext cx="2811225" cy="354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7000" dirty="0" smtClean="0"/>
              <a:t>3 krok</a:t>
            </a:r>
            <a:endParaRPr lang="lt-LT" sz="7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86" y="3345198"/>
            <a:ext cx="4364826" cy="238788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624189"/>
            <a:ext cx="3718455" cy="2438404"/>
          </a:xfrm>
        </p:spPr>
        <p:txBody>
          <a:bodyPr>
            <a:normAutofit/>
          </a:bodyPr>
          <a:lstStyle/>
          <a:p>
            <a:r>
              <a:rPr lang="pl-PL" sz="2400" dirty="0" smtClean="0"/>
              <a:t>Dekoracyjnie ułożyć owoce na talerzu</a:t>
            </a:r>
            <a:endParaRPr lang="lt-L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80" y="783737"/>
            <a:ext cx="2035703" cy="2280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237" y="783737"/>
            <a:ext cx="1962708" cy="2280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21" y="4874284"/>
            <a:ext cx="1591963" cy="159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20" y="685797"/>
            <a:ext cx="2464947" cy="3046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772" y="3027404"/>
            <a:ext cx="2439109" cy="3150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09" y="3027404"/>
            <a:ext cx="2658634" cy="3150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84" y="685797"/>
            <a:ext cx="2464947" cy="2994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65" y="5090984"/>
            <a:ext cx="1087393" cy="1087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2946" y="685797"/>
            <a:ext cx="1027155" cy="10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673" y="813945"/>
            <a:ext cx="2630303" cy="3813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65" y="2873405"/>
            <a:ext cx="4834462" cy="327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7" y="813945"/>
            <a:ext cx="2630303" cy="3801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151" y="571195"/>
            <a:ext cx="1678431" cy="223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0" y="1732005"/>
            <a:ext cx="3305604" cy="4254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90" y="741405"/>
            <a:ext cx="3264378" cy="3270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98" y="1732005"/>
            <a:ext cx="3305604" cy="4254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667" y="4333359"/>
            <a:ext cx="1311147" cy="16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5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111</TotalTime>
  <Words>62</Words>
  <Application>Microsoft Office PowerPoint</Application>
  <PresentationFormat>Widescreen</PresentationFormat>
  <Paragraphs>28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Curlz MT</vt:lpstr>
      <vt:lpstr>Garamond</vt:lpstr>
      <vt:lpstr>Organic</vt:lpstr>
      <vt:lpstr>Deser owocowy</vt:lpstr>
      <vt:lpstr>Potrzebne produkty i przyrządy:</vt:lpstr>
      <vt:lpstr>1 krok</vt:lpstr>
      <vt:lpstr>2 krok</vt:lpstr>
      <vt:lpstr>PowerPoint Presentation</vt:lpstr>
      <vt:lpstr>3 krok</vt:lpstr>
      <vt:lpstr>PowerPoint Presentation</vt:lpstr>
      <vt:lpstr>PowerPoint Presentation</vt:lpstr>
      <vt:lpstr>PowerPoint Presentation</vt:lpstr>
      <vt:lpstr>4 krok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 zdrowie!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 owocowy</dc:title>
  <dc:creator>Microsoft account</dc:creator>
  <cp:lastModifiedBy>Microsoft account</cp:lastModifiedBy>
  <cp:revision>12</cp:revision>
  <dcterms:created xsi:type="dcterms:W3CDTF">2024-01-25T19:00:55Z</dcterms:created>
  <dcterms:modified xsi:type="dcterms:W3CDTF">2024-01-25T20:53:54Z</dcterms:modified>
</cp:coreProperties>
</file>