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1D2"/>
    <a:srgbClr val="FDFB97"/>
    <a:srgbClr val="D0BCD6"/>
    <a:srgbClr val="BAD8CA"/>
    <a:srgbClr val="D2E080"/>
    <a:srgbClr val="F86876"/>
    <a:srgbClr val="F9F8D3"/>
    <a:srgbClr val="DBBBB3"/>
    <a:srgbClr val="DEF692"/>
    <a:srgbClr val="88F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7147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1210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5203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6077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402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833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6145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181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217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6320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48702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FF2F-2D1E-4806-86FF-3DA1975D852A}" type="datetimeFigureOut">
              <a:rPr lang="lt-LT" smtClean="0"/>
              <a:t>2024-05-16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3E403-CAC1-4889-807E-02D41D2448D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542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" y="1"/>
            <a:ext cx="12191998" cy="1611086"/>
          </a:xfrm>
        </p:spPr>
        <p:txBody>
          <a:bodyPr anchor="ctr"/>
          <a:lstStyle/>
          <a:p>
            <a:r>
              <a:rPr lang="lt-LT" b="1" dirty="0" smtClean="0"/>
              <a:t>WIOSNO, ACH TO TY...</a:t>
            </a:r>
            <a:endParaRPr lang="lt-LT" b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6"/>
          <a:stretch/>
        </p:blipFill>
        <p:spPr>
          <a:xfrm>
            <a:off x="1" y="1611086"/>
            <a:ext cx="12192000" cy="52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36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01613">
            <a:off x="5287273" y="4191474"/>
            <a:ext cx="2653061" cy="1989796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4509">
            <a:off x="7764843" y="1204528"/>
            <a:ext cx="3955228" cy="296642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26" y="385768"/>
            <a:ext cx="2108843" cy="2653060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548640" y="795588"/>
            <a:ext cx="4313645" cy="4390785"/>
          </a:xfrm>
          <a:prstGeom prst="rect">
            <a:avLst/>
          </a:prstGeom>
          <a:solidFill>
            <a:srgbClr val="D0BCD6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4000" b="1" dirty="0"/>
              <a:t>W małym bukiecie majowe kwiatki. Zakwitły </a:t>
            </a:r>
            <a:r>
              <a:rPr lang="pl-PL" sz="4000" b="1" dirty="0" smtClean="0"/>
              <a:t>wczoraj… </a:t>
            </a:r>
            <a:endParaRPr lang="lt-LT" sz="4000" b="1" dirty="0"/>
          </a:p>
        </p:txBody>
      </p:sp>
    </p:spTree>
    <p:extLst>
      <p:ext uri="{BB962C8B-B14F-4D97-AF65-F5344CB8AC3E}">
        <p14:creationId xmlns:p14="http://schemas.microsoft.com/office/powerpoint/2010/main" val="33688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2539">
            <a:off x="218406" y="965075"/>
            <a:ext cx="2729567" cy="200388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2488">
            <a:off x="3231918" y="890258"/>
            <a:ext cx="2913409" cy="215351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785" y="3428998"/>
            <a:ext cx="2706525" cy="2025127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017">
            <a:off x="416238" y="3574849"/>
            <a:ext cx="2858417" cy="2125171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362">
            <a:off x="9067980" y="361963"/>
            <a:ext cx="2942833" cy="2185800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6616622" y="656088"/>
            <a:ext cx="2122418" cy="5545823"/>
          </a:xfrm>
          <a:prstGeom prst="rect">
            <a:avLst/>
          </a:prstGeom>
          <a:solidFill>
            <a:srgbClr val="FDFB97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b="1" dirty="0"/>
              <a:t>Tam, gdzie stróżką rzeczka ciecze, błyszczą w słońcu </a:t>
            </a:r>
            <a:r>
              <a:rPr lang="pl-PL" sz="3200" b="1" dirty="0" smtClean="0"/>
              <a:t>żółte mlecze…</a:t>
            </a:r>
            <a:endParaRPr lang="lt-LT" sz="3200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9645">
            <a:off x="9197080" y="3861803"/>
            <a:ext cx="2599905" cy="188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5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67510">
            <a:off x="-108374" y="3247638"/>
            <a:ext cx="3567133" cy="2675350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10571">
            <a:off x="8973702" y="3536919"/>
            <a:ext cx="3298452" cy="238956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6679">
            <a:off x="6462302" y="3574190"/>
            <a:ext cx="3372094" cy="252907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1459">
            <a:off x="4611031" y="3911532"/>
            <a:ext cx="2856476" cy="2142357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1298260" y="344221"/>
            <a:ext cx="10018723" cy="1948073"/>
          </a:xfrm>
          <a:prstGeom prst="rect">
            <a:avLst/>
          </a:prstGeom>
          <a:solidFill>
            <a:srgbClr val="D3C1D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i="1" dirty="0">
                <a:latin typeface="Arial Black" panose="020B0A04020102020204" pitchFamily="34" charset="0"/>
              </a:rPr>
              <a:t>Spójrz, jak biało kwitnie sad,</a:t>
            </a:r>
            <a:r>
              <a:rPr lang="pl-PL" sz="2800" dirty="0">
                <a:latin typeface="Arial Black" panose="020B0A04020102020204" pitchFamily="34" charset="0"/>
              </a:rPr>
              <a:t/>
            </a:r>
            <a:br>
              <a:rPr lang="pl-PL" sz="2800" dirty="0">
                <a:latin typeface="Arial Black" panose="020B0A04020102020204" pitchFamily="34" charset="0"/>
              </a:rPr>
            </a:br>
            <a:r>
              <a:rPr lang="pl-PL" sz="2800" i="1" dirty="0">
                <a:latin typeface="Arial Black" panose="020B0A04020102020204" pitchFamily="34" charset="0"/>
              </a:rPr>
              <a:t>jak się bieli przy nim świat</a:t>
            </a:r>
            <a:endParaRPr lang="lt-LT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13225">
            <a:off x="2552177" y="3886358"/>
            <a:ext cx="2941960" cy="220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6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7" b="8347"/>
          <a:stretch/>
        </p:blipFill>
        <p:spPr>
          <a:xfrm>
            <a:off x="0" y="0"/>
            <a:ext cx="12192000" cy="6858002"/>
          </a:xfrm>
          <a:prstGeom prst="rect">
            <a:avLst/>
          </a:prstGeom>
        </p:spPr>
      </p:pic>
      <p:sp>
        <p:nvSpPr>
          <p:cNvPr id="3" name="Pavadinimas 1"/>
          <p:cNvSpPr txBox="1">
            <a:spLocks/>
          </p:cNvSpPr>
          <p:nvPr/>
        </p:nvSpPr>
        <p:spPr>
          <a:xfrm>
            <a:off x="1" y="2623457"/>
            <a:ext cx="12191998" cy="161108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5400" b="1" dirty="0" smtClean="0"/>
              <a:t>WIOSNO, ACH TO TY...</a:t>
            </a:r>
            <a:endParaRPr lang="lt-LT" sz="5400" b="1" dirty="0"/>
          </a:p>
        </p:txBody>
      </p:sp>
    </p:spTree>
    <p:extLst>
      <p:ext uri="{BB962C8B-B14F-4D97-AF65-F5344CB8AC3E}">
        <p14:creationId xmlns:p14="http://schemas.microsoft.com/office/powerpoint/2010/main" val="8365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ačiakampis 6"/>
          <p:cNvSpPr/>
          <p:nvPr/>
        </p:nvSpPr>
        <p:spPr>
          <a:xfrm>
            <a:off x="516367" y="344245"/>
            <a:ext cx="4894729" cy="5948979"/>
          </a:xfrm>
          <a:prstGeom prst="rect">
            <a:avLst/>
          </a:prstGeom>
          <a:solidFill>
            <a:srgbClr val="E1FBE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600" dirty="0" smtClean="0"/>
              <a:t>Już w </a:t>
            </a:r>
            <a:r>
              <a:rPr lang="pl-PL" sz="3600" dirty="0" smtClean="0"/>
              <a:t>powietrzu </a:t>
            </a:r>
            <a:r>
              <a:rPr lang="pl-PL" sz="3600" b="1" dirty="0" smtClean="0"/>
              <a:t>WIOSNĘ</a:t>
            </a:r>
            <a:r>
              <a:rPr lang="pl-PL" sz="3600" dirty="0" smtClean="0"/>
              <a:t> </a:t>
            </a:r>
          </a:p>
          <a:p>
            <a:pPr algn="ctr"/>
            <a:r>
              <a:rPr lang="pl-PL" sz="3600" dirty="0" smtClean="0"/>
              <a:t>słyszę…</a:t>
            </a:r>
          </a:p>
          <a:p>
            <a:pPr algn="ctr"/>
            <a:endParaRPr lang="pl-PL" sz="2400" dirty="0" smtClean="0"/>
          </a:p>
          <a:p>
            <a:pPr algn="ctr"/>
            <a:r>
              <a:rPr lang="pl-PL" sz="4800" b="1" dirty="0" smtClean="0"/>
              <a:t>Czy ty też?</a:t>
            </a:r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659">
            <a:off x="5858661" y="957432"/>
            <a:ext cx="4943136" cy="49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46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4417">
            <a:off x="2069796" y="2996359"/>
            <a:ext cx="2537226" cy="348574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218">
            <a:off x="8028422" y="2966727"/>
            <a:ext cx="2408353" cy="3371493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8383">
            <a:off x="9904370" y="305328"/>
            <a:ext cx="1946146" cy="2700133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686">
            <a:off x="373531" y="351052"/>
            <a:ext cx="2228919" cy="3100338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4805244" y="397012"/>
            <a:ext cx="3173506" cy="4722606"/>
          </a:xfrm>
          <a:prstGeom prst="rect">
            <a:avLst/>
          </a:prstGeom>
          <a:solidFill>
            <a:srgbClr val="F9F8D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 smtClean="0"/>
              <a:t>Przebiśniegi białe,</a:t>
            </a:r>
          </a:p>
          <a:p>
            <a:pPr algn="ctr"/>
            <a:r>
              <a:rPr lang="pl-PL" sz="2800" b="1" dirty="0" smtClean="0"/>
              <a:t>Pierwsze zakwitają,</a:t>
            </a:r>
          </a:p>
          <a:p>
            <a:pPr algn="ctr"/>
            <a:r>
              <a:rPr lang="pl-PL" sz="2800" b="1" dirty="0" smtClean="0"/>
              <a:t>Zieloną łodyżką</a:t>
            </a:r>
          </a:p>
          <a:p>
            <a:pPr algn="ctr"/>
            <a:r>
              <a:rPr lang="pl-PL" sz="2800" b="1" dirty="0" smtClean="0"/>
              <a:t>Śniegi przebijają.</a:t>
            </a:r>
            <a:endParaRPr lang="lt-LT" sz="2800" b="1" dirty="0"/>
          </a:p>
        </p:txBody>
      </p:sp>
    </p:spTree>
    <p:extLst>
      <p:ext uri="{BB962C8B-B14F-4D97-AF65-F5344CB8AC3E}">
        <p14:creationId xmlns:p14="http://schemas.microsoft.com/office/powerpoint/2010/main" val="423991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73940">
            <a:off x="8982386" y="616203"/>
            <a:ext cx="2698848" cy="2011680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9711">
            <a:off x="4965058" y="4582926"/>
            <a:ext cx="2716272" cy="204955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036" y="134145"/>
            <a:ext cx="2543375" cy="191237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231">
            <a:off x="246966" y="745720"/>
            <a:ext cx="3030150" cy="238283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8605">
            <a:off x="8947317" y="4379820"/>
            <a:ext cx="3029585" cy="2228154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264">
            <a:off x="493775" y="4178393"/>
            <a:ext cx="2815956" cy="2216982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3741954" y="2172750"/>
            <a:ext cx="4498404" cy="2173045"/>
          </a:xfrm>
          <a:prstGeom prst="rect">
            <a:avLst/>
          </a:prstGeom>
          <a:solidFill>
            <a:srgbClr val="DEF69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dirty="0"/>
              <a:t>Znów nastała wiosna!</a:t>
            </a:r>
          </a:p>
          <a:p>
            <a:pPr algn="ctr"/>
            <a:r>
              <a:rPr lang="pl-PL" sz="2000" b="1" dirty="0"/>
              <a:t>Ptaki nadlatują.</a:t>
            </a:r>
          </a:p>
          <a:p>
            <a:pPr algn="ctr"/>
            <a:r>
              <a:rPr lang="pl-PL" sz="2000" b="1" dirty="0"/>
              <a:t>A co będą </a:t>
            </a:r>
            <a:r>
              <a:rPr lang="pl-PL" sz="2000" b="1" dirty="0" smtClean="0"/>
              <a:t>robiły?</a:t>
            </a:r>
            <a:endParaRPr lang="pl-PL" sz="2000" b="1" dirty="0"/>
          </a:p>
          <a:p>
            <a:pPr algn="ctr"/>
            <a:r>
              <a:rPr lang="pl-PL" sz="2000" b="1" dirty="0"/>
              <a:t>Gniazda pobudują.</a:t>
            </a:r>
          </a:p>
          <a:p>
            <a:pPr algn="ctr"/>
            <a:r>
              <a:rPr lang="pl-PL" sz="2000" b="1" dirty="0" err="1"/>
              <a:t>Fiu</a:t>
            </a:r>
            <a:r>
              <a:rPr lang="pl-PL" sz="2000" b="1" dirty="0"/>
              <a:t>, </a:t>
            </a:r>
            <a:r>
              <a:rPr lang="pl-PL" sz="2000" b="1" dirty="0" err="1"/>
              <a:t>fiu</a:t>
            </a:r>
            <a:r>
              <a:rPr lang="pl-PL" sz="2000" b="1" dirty="0"/>
              <a:t>, </a:t>
            </a:r>
            <a:r>
              <a:rPr lang="pl-PL" sz="2000" b="1" dirty="0" err="1"/>
              <a:t>fiu</a:t>
            </a:r>
            <a:r>
              <a:rPr lang="pl-PL" sz="2000" b="1" dirty="0"/>
              <a:t>, fi, fi, fi!</a:t>
            </a:r>
          </a:p>
          <a:p>
            <a:pPr algn="ctr"/>
            <a:r>
              <a:rPr lang="pl-PL" sz="2000" b="1" dirty="0"/>
              <a:t>Jakie piękne dni!</a:t>
            </a:r>
            <a:endParaRPr lang="lt-LT" sz="2000" b="1" dirty="0"/>
          </a:p>
        </p:txBody>
      </p:sp>
    </p:spTree>
    <p:extLst>
      <p:ext uri="{BB962C8B-B14F-4D97-AF65-F5344CB8AC3E}">
        <p14:creationId xmlns:p14="http://schemas.microsoft.com/office/powerpoint/2010/main" val="671314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150">
            <a:off x="3101959" y="1890639"/>
            <a:ext cx="2483911" cy="3516638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63">
            <a:off x="9515764" y="3392878"/>
            <a:ext cx="2027124" cy="285690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374">
            <a:off x="9679791" y="282693"/>
            <a:ext cx="2076088" cy="283438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7888">
            <a:off x="466706" y="357754"/>
            <a:ext cx="1950860" cy="2781976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5934315" y="782620"/>
            <a:ext cx="2978988" cy="5037268"/>
          </a:xfrm>
          <a:prstGeom prst="rect">
            <a:avLst/>
          </a:prstGeom>
          <a:solidFill>
            <a:srgbClr val="DBBBB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Usiadł szpak na skraju budki</a:t>
            </a:r>
            <a:r>
              <a:rPr lang="pl-PL" sz="2400" b="1" dirty="0" smtClean="0"/>
              <a:t>,</a:t>
            </a:r>
            <a:endParaRPr lang="pl-PL" sz="2400" b="1" dirty="0" smtClean="0"/>
          </a:p>
          <a:p>
            <a:pPr algn="ctr"/>
            <a:r>
              <a:rPr lang="pl-PL" sz="2400" b="1" dirty="0" smtClean="0"/>
              <a:t>Wygwizduje </a:t>
            </a:r>
          </a:p>
          <a:p>
            <a:pPr algn="ctr"/>
            <a:r>
              <a:rPr lang="pl-PL" sz="2400" b="1" dirty="0" smtClean="0"/>
              <a:t>ptasie </a:t>
            </a:r>
          </a:p>
          <a:p>
            <a:pPr algn="ctr"/>
            <a:r>
              <a:rPr lang="pl-PL" sz="2400" b="1" dirty="0" smtClean="0"/>
              <a:t>nutki</a:t>
            </a:r>
            <a:r>
              <a:rPr lang="pl-PL" sz="2400" b="1" dirty="0" smtClean="0"/>
              <a:t>…</a:t>
            </a:r>
            <a:endParaRPr lang="lt-LT" sz="2400" b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3166">
            <a:off x="513307" y="3455502"/>
            <a:ext cx="2028229" cy="2822328"/>
          </a:xfrm>
          <a:prstGeom prst="rect">
            <a:avLst/>
          </a:prstGeom>
        </p:spPr>
      </p:pic>
      <p:sp>
        <p:nvSpPr>
          <p:cNvPr id="8" name="Ovalas 7"/>
          <p:cNvSpPr/>
          <p:nvPr/>
        </p:nvSpPr>
        <p:spPr>
          <a:xfrm>
            <a:off x="8046720" y="4582758"/>
            <a:ext cx="548640" cy="62394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706" y="4731395"/>
            <a:ext cx="326668" cy="326668"/>
          </a:xfrm>
          <a:prstGeom prst="rect">
            <a:avLst/>
          </a:prstGeom>
        </p:spPr>
      </p:pic>
      <p:sp>
        <p:nvSpPr>
          <p:cNvPr id="10" name="Ovalas 9"/>
          <p:cNvSpPr/>
          <p:nvPr/>
        </p:nvSpPr>
        <p:spPr>
          <a:xfrm>
            <a:off x="7745506" y="1047751"/>
            <a:ext cx="960840" cy="964108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1" name="Ovalas 10"/>
          <p:cNvSpPr/>
          <p:nvPr/>
        </p:nvSpPr>
        <p:spPr>
          <a:xfrm>
            <a:off x="7427692" y="5021132"/>
            <a:ext cx="548640" cy="623943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12" name="Paveikslėlis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32" y="1252324"/>
            <a:ext cx="558191" cy="558191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943" y="5124077"/>
            <a:ext cx="211636" cy="3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7" y="3517750"/>
            <a:ext cx="3700050" cy="272706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881">
            <a:off x="4301403" y="3186493"/>
            <a:ext cx="3741441" cy="271526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0112">
            <a:off x="7948529" y="783042"/>
            <a:ext cx="3131754" cy="227524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4143">
            <a:off x="4267912" y="507313"/>
            <a:ext cx="3111645" cy="227635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1">
            <a:off x="551478" y="519951"/>
            <a:ext cx="3571540" cy="2584563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8256341" y="3356386"/>
            <a:ext cx="3641618" cy="3281082"/>
          </a:xfrm>
          <a:prstGeom prst="rect">
            <a:avLst/>
          </a:prstGeom>
          <a:solidFill>
            <a:srgbClr val="F39F9F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Idą, idą ciepłe dni</a:t>
            </a:r>
          </a:p>
          <a:p>
            <a:pPr algn="ctr"/>
            <a:r>
              <a:rPr lang="pl-PL" sz="2400" b="1" dirty="0" smtClean="0"/>
              <a:t>A tulipan śpi.</a:t>
            </a:r>
          </a:p>
          <a:p>
            <a:pPr algn="ctr"/>
            <a:r>
              <a:rPr lang="pl-PL" sz="2400" b="1" dirty="0" smtClean="0"/>
              <a:t>Słońce siadło na parkanie,</a:t>
            </a:r>
          </a:p>
          <a:p>
            <a:pPr algn="ctr"/>
            <a:r>
              <a:rPr lang="pl-PL" sz="2400" b="1" dirty="0" smtClean="0"/>
              <a:t>Wstawaj, wstawaj tulipanie!</a:t>
            </a:r>
          </a:p>
          <a:p>
            <a:pPr algn="ctr"/>
            <a:r>
              <a:rPr lang="pl-PL" sz="2400" b="1" dirty="0" smtClean="0"/>
              <a:t>Kończ zimowe sny!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3275439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84309">
            <a:off x="2285027" y="2754348"/>
            <a:ext cx="3471072" cy="2603304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6716">
            <a:off x="9306397" y="732496"/>
            <a:ext cx="2847804" cy="213585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6022" flipV="1">
            <a:off x="8857332" y="3475259"/>
            <a:ext cx="3124603" cy="2343452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9323">
            <a:off x="-98191" y="3671086"/>
            <a:ext cx="2849197" cy="213689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19901">
            <a:off x="59840" y="755453"/>
            <a:ext cx="2962612" cy="2221959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5615493" y="441065"/>
            <a:ext cx="3270324" cy="5400338"/>
          </a:xfrm>
          <a:prstGeom prst="rect">
            <a:avLst/>
          </a:prstGeom>
          <a:solidFill>
            <a:srgbClr val="F9F8D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b="1" dirty="0" smtClean="0"/>
              <a:t>Przysiadły w ogródku</a:t>
            </a:r>
          </a:p>
          <a:p>
            <a:pPr algn="ctr"/>
            <a:r>
              <a:rPr lang="pl-PL" sz="2400" b="1" dirty="0" smtClean="0"/>
              <a:t>Radosne żonkile,</a:t>
            </a:r>
          </a:p>
          <a:p>
            <a:pPr algn="ctr"/>
            <a:r>
              <a:rPr lang="pl-PL" sz="2400" b="1" dirty="0" smtClean="0"/>
              <a:t>Przysiadły wygodnie</a:t>
            </a:r>
          </a:p>
          <a:p>
            <a:pPr algn="ctr"/>
            <a:r>
              <a:rPr lang="pl-PL" sz="2400" b="1" dirty="0" smtClean="0"/>
              <a:t>Nie tylko na chwilę.</a:t>
            </a:r>
          </a:p>
          <a:p>
            <a:pPr algn="ctr"/>
            <a:r>
              <a:rPr lang="pl-PL" sz="2400" b="1" dirty="0" smtClean="0"/>
              <a:t>Wyciągają do słońca</a:t>
            </a:r>
          </a:p>
          <a:p>
            <a:pPr algn="ctr"/>
            <a:r>
              <a:rPr lang="pl-PL" sz="2400" b="1" dirty="0" smtClean="0"/>
              <a:t>Swoje długie szyje</a:t>
            </a:r>
          </a:p>
          <a:p>
            <a:pPr algn="ctr"/>
            <a:r>
              <a:rPr lang="pl-PL" sz="2400" b="1" dirty="0" smtClean="0"/>
              <a:t>W niebiosa wpatrują </a:t>
            </a:r>
          </a:p>
          <a:p>
            <a:pPr algn="ctr"/>
            <a:r>
              <a:rPr lang="pl-PL" sz="2400" b="1" dirty="0" smtClean="0"/>
              <a:t>Złociste żonkile.</a:t>
            </a:r>
            <a:endParaRPr lang="lt-LT" sz="2400" b="1" dirty="0"/>
          </a:p>
        </p:txBody>
      </p:sp>
    </p:spTree>
    <p:extLst>
      <p:ext uri="{BB962C8B-B14F-4D97-AF65-F5344CB8AC3E}">
        <p14:creationId xmlns:p14="http://schemas.microsoft.com/office/powerpoint/2010/main" val="16294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5765">
            <a:off x="7865432" y="3940267"/>
            <a:ext cx="3353671" cy="243724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5267">
            <a:off x="503706" y="479186"/>
            <a:ext cx="3583472" cy="2620089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9078">
            <a:off x="8412121" y="683321"/>
            <a:ext cx="3305428" cy="2424734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3164114" y="3106057"/>
            <a:ext cx="4402129" cy="3193143"/>
          </a:xfrm>
          <a:prstGeom prst="rect">
            <a:avLst/>
          </a:prstGeom>
          <a:solidFill>
            <a:srgbClr val="D2E08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3200" b="1" dirty="0" smtClean="0"/>
              <a:t>Przyszły do nas kwiaty w gości, w swej wiosennej szacie. Popatrzcie uważnie, może je poznacie?</a:t>
            </a:r>
            <a:endParaRPr lang="lt-LT" sz="3200" b="1" dirty="0"/>
          </a:p>
        </p:txBody>
      </p:sp>
    </p:spTree>
    <p:extLst>
      <p:ext uri="{BB962C8B-B14F-4D97-AF65-F5344CB8AC3E}">
        <p14:creationId xmlns:p14="http://schemas.microsoft.com/office/powerpoint/2010/main" val="72591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631095" y="805837"/>
            <a:ext cx="4322733" cy="5713510"/>
          </a:xfrm>
          <a:prstGeom prst="rect">
            <a:avLst/>
          </a:prstGeom>
          <a:solidFill>
            <a:srgbClr val="BAD8CA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800" b="1" dirty="0"/>
              <a:t>Gdy wiosenne słonko</a:t>
            </a:r>
            <a:br>
              <a:rPr lang="pl-PL" sz="2800" b="1" dirty="0"/>
            </a:br>
            <a:r>
              <a:rPr lang="pl-PL" sz="2800" b="1" dirty="0"/>
              <a:t>zbudzi w lesie kwiaty.</a:t>
            </a:r>
            <a:br>
              <a:rPr lang="pl-PL" sz="2800" b="1" dirty="0"/>
            </a:br>
            <a:r>
              <a:rPr lang="pl-PL" sz="2800" b="1" dirty="0"/>
              <a:t>Lata nad kwiatami</a:t>
            </a:r>
            <a:br>
              <a:rPr lang="pl-PL" sz="2800" b="1" dirty="0"/>
            </a:br>
            <a:r>
              <a:rPr lang="pl-PL" sz="2800" b="1" dirty="0"/>
              <a:t>motylek skrzydlaty.</a:t>
            </a:r>
            <a:br>
              <a:rPr lang="pl-PL" sz="2800" b="1" dirty="0"/>
            </a:br>
            <a:r>
              <a:rPr lang="pl-PL" sz="2800" b="1" dirty="0"/>
              <a:t>Pachnie koniczynka,</a:t>
            </a:r>
            <a:br>
              <a:rPr lang="pl-PL" sz="2800" b="1" dirty="0"/>
            </a:br>
            <a:r>
              <a:rPr lang="pl-PL" sz="2800" b="1" dirty="0"/>
              <a:t>polna róża, dzwonek.</a:t>
            </a:r>
            <a:br>
              <a:rPr lang="pl-PL" sz="2800" b="1" dirty="0"/>
            </a:br>
            <a:r>
              <a:rPr lang="pl-PL" sz="2800" b="1" dirty="0"/>
              <a:t>Siądę, niech odpoczną</a:t>
            </a:r>
            <a:br>
              <a:rPr lang="pl-PL" sz="2800" b="1" dirty="0"/>
            </a:br>
            <a:r>
              <a:rPr lang="pl-PL" sz="2800" b="1" dirty="0"/>
              <a:t>skrzydełka zmęczone.</a:t>
            </a:r>
            <a:endParaRPr lang="pl-PL" sz="2800" b="1" dirty="0">
              <a:effectLst/>
            </a:endParaRP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5485">
            <a:off x="8515529" y="785343"/>
            <a:ext cx="3060015" cy="2295011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1601">
            <a:off x="342209" y="641269"/>
            <a:ext cx="3142927" cy="2357195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32179">
            <a:off x="8160151" y="4234037"/>
            <a:ext cx="2666346" cy="1999759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17696">
            <a:off x="352200" y="4103758"/>
            <a:ext cx="2709967" cy="203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173</Words>
  <Application>Microsoft Office PowerPoint</Application>
  <PresentationFormat>Plačiaekranė</PresentationFormat>
  <Paragraphs>38</Paragraphs>
  <Slides>13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Candara</vt:lpstr>
      <vt:lpstr>„Office“ tema</vt:lpstr>
      <vt:lpstr>WIOSNO, ACH TO TY...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WIOSNO, ACH TO TY...</dc:title>
  <dc:creator>Windows User</dc:creator>
  <cp:lastModifiedBy>Windows User</cp:lastModifiedBy>
  <cp:revision>26</cp:revision>
  <dcterms:created xsi:type="dcterms:W3CDTF">2024-04-11T10:34:13Z</dcterms:created>
  <dcterms:modified xsi:type="dcterms:W3CDTF">2024-05-16T10:53:48Z</dcterms:modified>
</cp:coreProperties>
</file>