
<file path=[Content_Types].xml><?xml version="1.0" encoding="utf-8"?>
<Types xmlns="http://schemas.openxmlformats.org/package/2006/content-types">
  <Default Extension="docx" ContentType="application/vnd.openxmlformats-officedocument.wordprocessingml.document"/>
  <Default Extension="emf" ContentType="image/x-emf"/>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86" r:id="rId4"/>
    <p:sldId id="264" r:id="rId5"/>
    <p:sldId id="288" r:id="rId6"/>
    <p:sldId id="292" r:id="rId7"/>
    <p:sldId id="293" r:id="rId8"/>
    <p:sldId id="257" r:id="rId9"/>
    <p:sldId id="267" r:id="rId10"/>
    <p:sldId id="294" r:id="rId11"/>
    <p:sldId id="268" r:id="rId12"/>
    <p:sldId id="260" r:id="rId13"/>
    <p:sldId id="295" r:id="rId14"/>
    <p:sldId id="269" r:id="rId15"/>
    <p:sldId id="270" r:id="rId16"/>
    <p:sldId id="272" r:id="rId17"/>
    <p:sldId id="271" r:id="rId18"/>
    <p:sldId id="276" r:id="rId19"/>
    <p:sldId id="277" r:id="rId20"/>
    <p:sldId id="297" r:id="rId21"/>
    <p:sldId id="279" r:id="rId22"/>
    <p:sldId id="300" r:id="rId23"/>
    <p:sldId id="302" r:id="rId24"/>
    <p:sldId id="305" r:id="rId25"/>
    <p:sldId id="287" r:id="rId26"/>
    <p:sldId id="307" r:id="rId27"/>
    <p:sldId id="301" r:id="rId28"/>
    <p:sldId id="282" r:id="rId29"/>
    <p:sldId id="310" r:id="rId30"/>
    <p:sldId id="311" r:id="rId31"/>
    <p:sldId id="284" r:id="rId32"/>
    <p:sldId id="313" r:id="rId33"/>
    <p:sldId id="285" r:id="rId34"/>
    <p:sldId id="283" r:id="rId35"/>
    <p:sldId id="263" r:id="rId36"/>
    <p:sldId id="299" r:id="rId37"/>
    <p:sldId id="298" r:id="rId38"/>
    <p:sldId id="309" r:id="rId39"/>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CE9717-210F-4F0D-9714-D8977BCCA5FF}" v="519" dt="2024-05-19T19:07:18.076"/>
  </p1510:revLst>
</p1510:revInfo>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ana Navickienė" userId="f79aa68f-7ade-4363-9972-b443c7640a5e" providerId="ADAL" clId="{12CE9717-210F-4F0D-9714-D8977BCCA5FF}"/>
    <pc:docChg chg="undo redo custSel addSld delSld modSld sldOrd">
      <pc:chgData name="Diana Navickienė" userId="f79aa68f-7ade-4363-9972-b443c7640a5e" providerId="ADAL" clId="{12CE9717-210F-4F0D-9714-D8977BCCA5FF}" dt="2024-05-20T06:19:18.458" v="18688" actId="20577"/>
      <pc:docMkLst>
        <pc:docMk/>
      </pc:docMkLst>
      <pc:sldChg chg="addSp delSp modSp mod addAnim">
        <pc:chgData name="Diana Navickienė" userId="f79aa68f-7ade-4363-9972-b443c7640a5e" providerId="ADAL" clId="{12CE9717-210F-4F0D-9714-D8977BCCA5FF}" dt="2024-05-18T17:52:53.728" v="18018" actId="962"/>
        <pc:sldMkLst>
          <pc:docMk/>
          <pc:sldMk cId="2191560302" sldId="256"/>
        </pc:sldMkLst>
        <pc:spChg chg="mod">
          <ac:chgData name="Diana Navickienė" userId="f79aa68f-7ade-4363-9972-b443c7640a5e" providerId="ADAL" clId="{12CE9717-210F-4F0D-9714-D8977BCCA5FF}" dt="2024-05-18T17:52:41.463" v="18014" actId="26606"/>
          <ac:spMkLst>
            <pc:docMk/>
            <pc:sldMk cId="2191560302" sldId="256"/>
            <ac:spMk id="2" creationId="{20611FD3-E184-2D93-6EC7-FB26ED75BC02}"/>
          </ac:spMkLst>
        </pc:spChg>
        <pc:spChg chg="mod">
          <ac:chgData name="Diana Navickienė" userId="f79aa68f-7ade-4363-9972-b443c7640a5e" providerId="ADAL" clId="{12CE9717-210F-4F0D-9714-D8977BCCA5FF}" dt="2024-05-18T17:52:41.463" v="18014" actId="26606"/>
          <ac:spMkLst>
            <pc:docMk/>
            <pc:sldMk cId="2191560302" sldId="256"/>
            <ac:spMk id="3" creationId="{4F14A17C-FA4B-F086-38C2-4618AD364B42}"/>
          </ac:spMkLst>
        </pc:spChg>
        <pc:spChg chg="del">
          <ac:chgData name="Diana Navickienė" userId="f79aa68f-7ade-4363-9972-b443c7640a5e" providerId="ADAL" clId="{12CE9717-210F-4F0D-9714-D8977BCCA5FF}" dt="2024-05-18T17:52:41.463" v="18014" actId="26606"/>
          <ac:spMkLst>
            <pc:docMk/>
            <pc:sldMk cId="2191560302" sldId="256"/>
            <ac:spMk id="9" creationId="{DF05ACD0-FF4A-4F8F-B5C5-6A4EBD0D1B38}"/>
          </ac:spMkLst>
        </pc:spChg>
        <pc:spChg chg="del">
          <ac:chgData name="Diana Navickienė" userId="f79aa68f-7ade-4363-9972-b443c7640a5e" providerId="ADAL" clId="{12CE9717-210F-4F0D-9714-D8977BCCA5FF}" dt="2024-05-18T17:52:41.463" v="18014" actId="26606"/>
          <ac:spMkLst>
            <pc:docMk/>
            <pc:sldMk cId="2191560302" sldId="256"/>
            <ac:spMk id="11" creationId="{4C9AFA28-B5ED-4346-9AF7-68A157F16C7E}"/>
          </ac:spMkLst>
        </pc:spChg>
        <pc:spChg chg="add">
          <ac:chgData name="Diana Navickienė" userId="f79aa68f-7ade-4363-9972-b443c7640a5e" providerId="ADAL" clId="{12CE9717-210F-4F0D-9714-D8977BCCA5FF}" dt="2024-05-18T17:52:41.463" v="18014" actId="26606"/>
          <ac:spMkLst>
            <pc:docMk/>
            <pc:sldMk cId="2191560302" sldId="256"/>
            <ac:spMk id="16" creationId="{E91DC736-0EF8-4F87-9146-EBF1D2EE4D3D}"/>
          </ac:spMkLst>
        </pc:spChg>
        <pc:spChg chg="add">
          <ac:chgData name="Diana Navickienė" userId="f79aa68f-7ade-4363-9972-b443c7640a5e" providerId="ADAL" clId="{12CE9717-210F-4F0D-9714-D8977BCCA5FF}" dt="2024-05-18T17:52:41.463" v="18014" actId="26606"/>
          <ac:spMkLst>
            <pc:docMk/>
            <pc:sldMk cId="2191560302" sldId="256"/>
            <ac:spMk id="18" creationId="{097CD68E-23E3-4007-8847-CD0944C4F7BE}"/>
          </ac:spMkLst>
        </pc:spChg>
        <pc:spChg chg="add">
          <ac:chgData name="Diana Navickienė" userId="f79aa68f-7ade-4363-9972-b443c7640a5e" providerId="ADAL" clId="{12CE9717-210F-4F0D-9714-D8977BCCA5FF}" dt="2024-05-18T17:52:41.463" v="18014" actId="26606"/>
          <ac:spMkLst>
            <pc:docMk/>
            <pc:sldMk cId="2191560302" sldId="256"/>
            <ac:spMk id="20" creationId="{AF2F604E-43BE-4DC3-B983-E071523364F8}"/>
          </ac:spMkLst>
        </pc:spChg>
        <pc:spChg chg="add">
          <ac:chgData name="Diana Navickienė" userId="f79aa68f-7ade-4363-9972-b443c7640a5e" providerId="ADAL" clId="{12CE9717-210F-4F0D-9714-D8977BCCA5FF}" dt="2024-05-18T17:52:41.463" v="18014" actId="26606"/>
          <ac:spMkLst>
            <pc:docMk/>
            <pc:sldMk cId="2191560302" sldId="256"/>
            <ac:spMk id="22" creationId="{08C9B587-E65E-4B52-B37C-ABEBB6E87928}"/>
          </ac:spMkLst>
        </pc:spChg>
        <pc:picChg chg="mod ord">
          <ac:chgData name="Diana Navickienė" userId="f79aa68f-7ade-4363-9972-b443c7640a5e" providerId="ADAL" clId="{12CE9717-210F-4F0D-9714-D8977BCCA5FF}" dt="2024-05-18T17:52:53.728" v="18018" actId="962"/>
          <ac:picMkLst>
            <pc:docMk/>
            <pc:sldMk cId="2191560302" sldId="256"/>
            <ac:picMk id="4" creationId="{861B9F77-B3B1-B5FD-9A3F-2A0CE1B74505}"/>
          </ac:picMkLst>
        </pc:picChg>
      </pc:sldChg>
      <pc:sldChg chg="addSp delSp modSp mod">
        <pc:chgData name="Diana Navickienė" userId="f79aa68f-7ade-4363-9972-b443c7640a5e" providerId="ADAL" clId="{12CE9717-210F-4F0D-9714-D8977BCCA5FF}" dt="2024-05-16T11:30:06.335" v="10344" actId="20577"/>
        <pc:sldMkLst>
          <pc:docMk/>
          <pc:sldMk cId="354870681" sldId="257"/>
        </pc:sldMkLst>
        <pc:spChg chg="mod">
          <ac:chgData name="Diana Navickienė" userId="f79aa68f-7ade-4363-9972-b443c7640a5e" providerId="ADAL" clId="{12CE9717-210F-4F0D-9714-D8977BCCA5FF}" dt="2024-04-22T11:17:30.651" v="6564" actId="255"/>
          <ac:spMkLst>
            <pc:docMk/>
            <pc:sldMk cId="354870681" sldId="257"/>
            <ac:spMk id="2" creationId="{39139181-9AFE-20F8-CD9C-F9A611173486}"/>
          </ac:spMkLst>
        </pc:spChg>
        <pc:spChg chg="del mod">
          <ac:chgData name="Diana Navickienė" userId="f79aa68f-7ade-4363-9972-b443c7640a5e" providerId="ADAL" clId="{12CE9717-210F-4F0D-9714-D8977BCCA5FF}" dt="2024-04-22T05:10:41.823" v="186" actId="478"/>
          <ac:spMkLst>
            <pc:docMk/>
            <pc:sldMk cId="354870681" sldId="257"/>
            <ac:spMk id="3" creationId="{B778F841-12F2-857A-03D8-F083D297528C}"/>
          </ac:spMkLst>
        </pc:spChg>
        <pc:spChg chg="add mod">
          <ac:chgData name="Diana Navickienė" userId="f79aa68f-7ade-4363-9972-b443c7640a5e" providerId="ADAL" clId="{12CE9717-210F-4F0D-9714-D8977BCCA5FF}" dt="2024-05-16T11:30:06.335" v="10344" actId="20577"/>
          <ac:spMkLst>
            <pc:docMk/>
            <pc:sldMk cId="354870681" sldId="257"/>
            <ac:spMk id="6" creationId="{C3EEED9A-E561-8093-76D6-5EFFC3583CD4}"/>
          </ac:spMkLst>
        </pc:spChg>
        <pc:spChg chg="add del mod">
          <ac:chgData name="Diana Navickienė" userId="f79aa68f-7ade-4363-9972-b443c7640a5e" providerId="ADAL" clId="{12CE9717-210F-4F0D-9714-D8977BCCA5FF}" dt="2024-04-22T05:11:14.718" v="196" actId="478"/>
          <ac:spMkLst>
            <pc:docMk/>
            <pc:sldMk cId="354870681" sldId="257"/>
            <ac:spMk id="7" creationId="{7E9FD661-9A56-A7F5-00E0-65938718F69E}"/>
          </ac:spMkLst>
        </pc:spChg>
      </pc:sldChg>
      <pc:sldChg chg="addSp delSp modSp add del mod">
        <pc:chgData name="Diana Navickienė" userId="f79aa68f-7ade-4363-9972-b443c7640a5e" providerId="ADAL" clId="{12CE9717-210F-4F0D-9714-D8977BCCA5FF}" dt="2024-04-22T12:39:01.870" v="6614" actId="47"/>
        <pc:sldMkLst>
          <pc:docMk/>
          <pc:sldMk cId="3186100567" sldId="258"/>
        </pc:sldMkLst>
        <pc:spChg chg="mod">
          <ac:chgData name="Diana Navickienė" userId="f79aa68f-7ade-4363-9972-b443c7640a5e" providerId="ADAL" clId="{12CE9717-210F-4F0D-9714-D8977BCCA5FF}" dt="2024-04-22T07:00:42.316" v="2961" actId="20577"/>
          <ac:spMkLst>
            <pc:docMk/>
            <pc:sldMk cId="3186100567" sldId="258"/>
            <ac:spMk id="2" creationId="{DEDF1F79-B7D7-F930-8414-46ABEB98DA0C}"/>
          </ac:spMkLst>
        </pc:spChg>
        <pc:spChg chg="del">
          <ac:chgData name="Diana Navickienė" userId="f79aa68f-7ade-4363-9972-b443c7640a5e" providerId="ADAL" clId="{12CE9717-210F-4F0D-9714-D8977BCCA5FF}" dt="2024-04-22T06:35:59.121" v="1838" actId="3680"/>
          <ac:spMkLst>
            <pc:docMk/>
            <pc:sldMk cId="3186100567" sldId="258"/>
            <ac:spMk id="3" creationId="{F342E4AF-02C9-2B19-686A-98ED5696A13A}"/>
          </ac:spMkLst>
        </pc:spChg>
        <pc:graphicFrameChg chg="add mod ord modGraphic">
          <ac:chgData name="Diana Navickienė" userId="f79aa68f-7ade-4363-9972-b443c7640a5e" providerId="ADAL" clId="{12CE9717-210F-4F0D-9714-D8977BCCA5FF}" dt="2024-04-22T06:50:35.704" v="2778" actId="113"/>
          <ac:graphicFrameMkLst>
            <pc:docMk/>
            <pc:sldMk cId="3186100567" sldId="258"/>
            <ac:graphicFrameMk id="4" creationId="{779F5168-5427-3A81-81F3-48E36B25D9B8}"/>
          </ac:graphicFrameMkLst>
        </pc:graphicFrameChg>
      </pc:sldChg>
      <pc:sldChg chg="modSp new del mod ord">
        <pc:chgData name="Diana Navickienė" userId="f79aa68f-7ade-4363-9972-b443c7640a5e" providerId="ADAL" clId="{12CE9717-210F-4F0D-9714-D8977BCCA5FF}" dt="2024-04-22T10:52:40.321" v="5385" actId="47"/>
        <pc:sldMkLst>
          <pc:docMk/>
          <pc:sldMk cId="2523383185" sldId="259"/>
        </pc:sldMkLst>
        <pc:spChg chg="mod">
          <ac:chgData name="Diana Navickienė" userId="f79aa68f-7ade-4363-9972-b443c7640a5e" providerId="ADAL" clId="{12CE9717-210F-4F0D-9714-D8977BCCA5FF}" dt="2024-04-19T12:21:45.540" v="101"/>
          <ac:spMkLst>
            <pc:docMk/>
            <pc:sldMk cId="2523383185" sldId="259"/>
            <ac:spMk id="2" creationId="{F142B369-4D81-3B59-ADAA-EFC7E2ACDBD8}"/>
          </ac:spMkLst>
        </pc:spChg>
      </pc:sldChg>
      <pc:sldChg chg="addSp delSp modSp new mod modTransition setBg">
        <pc:chgData name="Diana Navickienė" userId="f79aa68f-7ade-4363-9972-b443c7640a5e" providerId="ADAL" clId="{12CE9717-210F-4F0D-9714-D8977BCCA5FF}" dt="2024-05-16T12:53:44.222" v="10393" actId="14100"/>
        <pc:sldMkLst>
          <pc:docMk/>
          <pc:sldMk cId="3753896909" sldId="260"/>
        </pc:sldMkLst>
        <pc:spChg chg="mod">
          <ac:chgData name="Diana Navickienė" userId="f79aa68f-7ade-4363-9972-b443c7640a5e" providerId="ADAL" clId="{12CE9717-210F-4F0D-9714-D8977BCCA5FF}" dt="2024-05-16T12:53:07.565" v="10385" actId="14100"/>
          <ac:spMkLst>
            <pc:docMk/>
            <pc:sldMk cId="3753896909" sldId="260"/>
            <ac:spMk id="2" creationId="{A9781F1A-723F-01FA-16ED-DFB45035EA35}"/>
          </ac:spMkLst>
        </pc:spChg>
        <pc:spChg chg="mod ord">
          <ac:chgData name="Diana Navickienė" userId="f79aa68f-7ade-4363-9972-b443c7640a5e" providerId="ADAL" clId="{12CE9717-210F-4F0D-9714-D8977BCCA5FF}" dt="2024-05-16T12:53:30.627" v="10392" actId="14100"/>
          <ac:spMkLst>
            <pc:docMk/>
            <pc:sldMk cId="3753896909" sldId="260"/>
            <ac:spMk id="3" creationId="{01F31FDF-9855-4895-F6B9-6D28FFF010FB}"/>
          </ac:spMkLst>
        </pc:spChg>
        <pc:spChg chg="add del">
          <ac:chgData name="Diana Navickienė" userId="f79aa68f-7ade-4363-9972-b443c7640a5e" providerId="ADAL" clId="{12CE9717-210F-4F0D-9714-D8977BCCA5FF}" dt="2024-05-16T12:52:15.494" v="10365" actId="26606"/>
          <ac:spMkLst>
            <pc:docMk/>
            <pc:sldMk cId="3753896909" sldId="260"/>
            <ac:spMk id="1031" creationId="{04812C46-200A-4DEB-A05E-3ED6C68C2387}"/>
          </ac:spMkLst>
        </pc:spChg>
        <pc:spChg chg="add del">
          <ac:chgData name="Diana Navickienė" userId="f79aa68f-7ade-4363-9972-b443c7640a5e" providerId="ADAL" clId="{12CE9717-210F-4F0D-9714-D8977BCCA5FF}" dt="2024-05-16T12:52:15.494" v="10365" actId="26606"/>
          <ac:spMkLst>
            <pc:docMk/>
            <pc:sldMk cId="3753896909" sldId="260"/>
            <ac:spMk id="1033" creationId="{D1EA859B-E555-4109-94F3-6700E046E008}"/>
          </ac:spMkLst>
        </pc:spChg>
        <pc:spChg chg="add del">
          <ac:chgData name="Diana Navickienė" userId="f79aa68f-7ade-4363-9972-b443c7640a5e" providerId="ADAL" clId="{12CE9717-210F-4F0D-9714-D8977BCCA5FF}" dt="2024-05-16T12:52:21.689" v="10370" actId="26606"/>
          <ac:spMkLst>
            <pc:docMk/>
            <pc:sldMk cId="3753896909" sldId="260"/>
            <ac:spMk id="2057" creationId="{04812C46-200A-4DEB-A05E-3ED6C68C2387}"/>
          </ac:spMkLst>
        </pc:spChg>
        <pc:spChg chg="add del">
          <ac:chgData name="Diana Navickienė" userId="f79aa68f-7ade-4363-9972-b443c7640a5e" providerId="ADAL" clId="{12CE9717-210F-4F0D-9714-D8977BCCA5FF}" dt="2024-05-16T12:52:21.689" v="10370" actId="26606"/>
          <ac:spMkLst>
            <pc:docMk/>
            <pc:sldMk cId="3753896909" sldId="260"/>
            <ac:spMk id="2059" creationId="{D1EA859B-E555-4109-94F3-6700E046E008}"/>
          </ac:spMkLst>
        </pc:spChg>
        <pc:spChg chg="add del">
          <ac:chgData name="Diana Navickienė" userId="f79aa68f-7ade-4363-9972-b443c7640a5e" providerId="ADAL" clId="{12CE9717-210F-4F0D-9714-D8977BCCA5FF}" dt="2024-05-16T12:52:27.210" v="10372" actId="26606"/>
          <ac:spMkLst>
            <pc:docMk/>
            <pc:sldMk cId="3753896909" sldId="260"/>
            <ac:spMk id="2061" creationId="{04812C46-200A-4DEB-A05E-3ED6C68C2387}"/>
          </ac:spMkLst>
        </pc:spChg>
        <pc:spChg chg="add del">
          <ac:chgData name="Diana Navickienė" userId="f79aa68f-7ade-4363-9972-b443c7640a5e" providerId="ADAL" clId="{12CE9717-210F-4F0D-9714-D8977BCCA5FF}" dt="2024-05-16T12:52:27.210" v="10372" actId="26606"/>
          <ac:spMkLst>
            <pc:docMk/>
            <pc:sldMk cId="3753896909" sldId="260"/>
            <ac:spMk id="2062" creationId="{D1EA859B-E555-4109-94F3-6700E046E008}"/>
          </ac:spMkLst>
        </pc:spChg>
        <pc:spChg chg="add del">
          <ac:chgData name="Diana Navickienė" userId="f79aa68f-7ade-4363-9972-b443c7640a5e" providerId="ADAL" clId="{12CE9717-210F-4F0D-9714-D8977BCCA5FF}" dt="2024-05-16T12:52:29.244" v="10374" actId="26606"/>
          <ac:spMkLst>
            <pc:docMk/>
            <pc:sldMk cId="3753896909" sldId="260"/>
            <ac:spMk id="2064" creationId="{B210AC1D-4063-4C6E-9528-FA9C4C0C18E6}"/>
          </ac:spMkLst>
        </pc:spChg>
        <pc:spChg chg="add del">
          <ac:chgData name="Diana Navickienė" userId="f79aa68f-7ade-4363-9972-b443c7640a5e" providerId="ADAL" clId="{12CE9717-210F-4F0D-9714-D8977BCCA5FF}" dt="2024-05-16T12:52:29.244" v="10374" actId="26606"/>
          <ac:spMkLst>
            <pc:docMk/>
            <pc:sldMk cId="3753896909" sldId="260"/>
            <ac:spMk id="2065" creationId="{02F8C595-E68C-4306-AED8-DC7826A0A506}"/>
          </ac:spMkLst>
        </pc:spChg>
        <pc:spChg chg="add del">
          <ac:chgData name="Diana Navickienė" userId="f79aa68f-7ade-4363-9972-b443c7640a5e" providerId="ADAL" clId="{12CE9717-210F-4F0D-9714-D8977BCCA5FF}" dt="2024-05-16T12:52:32.696" v="10376" actId="26606"/>
          <ac:spMkLst>
            <pc:docMk/>
            <pc:sldMk cId="3753896909" sldId="260"/>
            <ac:spMk id="2067" creationId="{D1D34770-47A8-402C-AF23-2B653F2D88C1}"/>
          </ac:spMkLst>
        </pc:spChg>
        <pc:spChg chg="add">
          <ac:chgData name="Diana Navickienė" userId="f79aa68f-7ade-4363-9972-b443c7640a5e" providerId="ADAL" clId="{12CE9717-210F-4F0D-9714-D8977BCCA5FF}" dt="2024-05-16T12:52:32.701" v="10377" actId="26606"/>
          <ac:spMkLst>
            <pc:docMk/>
            <pc:sldMk cId="3753896909" sldId="260"/>
            <ac:spMk id="2069" creationId="{04812C46-200A-4DEB-A05E-3ED6C68C2387}"/>
          </ac:spMkLst>
        </pc:spChg>
        <pc:spChg chg="add">
          <ac:chgData name="Diana Navickienė" userId="f79aa68f-7ade-4363-9972-b443c7640a5e" providerId="ADAL" clId="{12CE9717-210F-4F0D-9714-D8977BCCA5FF}" dt="2024-05-16T12:52:32.701" v="10377" actId="26606"/>
          <ac:spMkLst>
            <pc:docMk/>
            <pc:sldMk cId="3753896909" sldId="260"/>
            <ac:spMk id="2070" creationId="{D1EA859B-E555-4109-94F3-6700E046E008}"/>
          </ac:spMkLst>
        </pc:spChg>
        <pc:picChg chg="add del mod ord">
          <ac:chgData name="Diana Navickienė" userId="f79aa68f-7ade-4363-9972-b443c7640a5e" providerId="ADAL" clId="{12CE9717-210F-4F0D-9714-D8977BCCA5FF}" dt="2024-05-16T12:52:16.546" v="10366" actId="478"/>
          <ac:picMkLst>
            <pc:docMk/>
            <pc:sldMk cId="3753896909" sldId="260"/>
            <ac:picMk id="1026" creationId="{CC618471-5ED0-E464-BC86-16280FEEE675}"/>
          </ac:picMkLst>
        </pc:picChg>
        <pc:picChg chg="add">
          <ac:chgData name="Diana Navickienė" userId="f79aa68f-7ade-4363-9972-b443c7640a5e" providerId="ADAL" clId="{12CE9717-210F-4F0D-9714-D8977BCCA5FF}" dt="2024-05-16T12:52:03.727" v="10363"/>
          <ac:picMkLst>
            <pc:docMk/>
            <pc:sldMk cId="3753896909" sldId="260"/>
            <ac:picMk id="2050" creationId="{29ECA291-F075-1EB0-A1A0-4A0C1012C007}"/>
          </ac:picMkLst>
        </pc:picChg>
        <pc:picChg chg="add mod ord">
          <ac:chgData name="Diana Navickienė" userId="f79aa68f-7ade-4363-9972-b443c7640a5e" providerId="ADAL" clId="{12CE9717-210F-4F0D-9714-D8977BCCA5FF}" dt="2024-05-16T12:53:44.222" v="10393" actId="14100"/>
          <ac:picMkLst>
            <pc:docMk/>
            <pc:sldMk cId="3753896909" sldId="260"/>
            <ac:picMk id="2052" creationId="{7565317D-F6B4-DCC9-5B57-0AB189D2EE97}"/>
          </ac:picMkLst>
        </pc:picChg>
      </pc:sldChg>
      <pc:sldChg chg="addSp delSp modSp new add del mod setBg">
        <pc:chgData name="Diana Navickienė" userId="f79aa68f-7ade-4363-9972-b443c7640a5e" providerId="ADAL" clId="{12CE9717-210F-4F0D-9714-D8977BCCA5FF}" dt="2024-05-19T19:15:48.651" v="18610" actId="14100"/>
        <pc:sldMkLst>
          <pc:docMk/>
          <pc:sldMk cId="2208621443" sldId="261"/>
        </pc:sldMkLst>
        <pc:spChg chg="mod">
          <ac:chgData name="Diana Navickienė" userId="f79aa68f-7ade-4363-9972-b443c7640a5e" providerId="ADAL" clId="{12CE9717-210F-4F0D-9714-D8977BCCA5FF}" dt="2024-05-16T12:50:21.911" v="10362" actId="26606"/>
          <ac:spMkLst>
            <pc:docMk/>
            <pc:sldMk cId="2208621443" sldId="261"/>
            <ac:spMk id="2" creationId="{65C2240F-FF7B-F351-AF87-4850C8D833B5}"/>
          </ac:spMkLst>
        </pc:spChg>
        <pc:spChg chg="mod">
          <ac:chgData name="Diana Navickienė" userId="f79aa68f-7ade-4363-9972-b443c7640a5e" providerId="ADAL" clId="{12CE9717-210F-4F0D-9714-D8977BCCA5FF}" dt="2024-05-19T19:15:48.651" v="18610" actId="14100"/>
          <ac:spMkLst>
            <pc:docMk/>
            <pc:sldMk cId="2208621443" sldId="261"/>
            <ac:spMk id="3" creationId="{0BE97FD0-3C69-1441-47AD-4B183F3A6D1F}"/>
          </ac:spMkLst>
        </pc:spChg>
        <pc:spChg chg="add del">
          <ac:chgData name="Diana Navickienė" userId="f79aa68f-7ade-4363-9972-b443c7640a5e" providerId="ADAL" clId="{12CE9717-210F-4F0D-9714-D8977BCCA5FF}" dt="2024-04-22T11:06:14.919" v="5897" actId="26606"/>
          <ac:spMkLst>
            <pc:docMk/>
            <pc:sldMk cId="2208621443" sldId="261"/>
            <ac:spMk id="11" creationId="{9C3A50E9-9119-7BC3-083B-2D84CCC78E47}"/>
          </ac:spMkLst>
        </pc:spChg>
        <pc:spChg chg="add del">
          <ac:chgData name="Diana Navickienė" userId="f79aa68f-7ade-4363-9972-b443c7640a5e" providerId="ADAL" clId="{12CE9717-210F-4F0D-9714-D8977BCCA5FF}" dt="2024-04-22T11:06:11.548" v="5891" actId="26606"/>
          <ac:spMkLst>
            <pc:docMk/>
            <pc:sldMk cId="2208621443" sldId="261"/>
            <ac:spMk id="13" creationId="{DC39DE25-0E4E-0AA7-0932-1D78C2372786}"/>
          </ac:spMkLst>
        </pc:spChg>
        <pc:spChg chg="add del">
          <ac:chgData name="Diana Navickienė" userId="f79aa68f-7ade-4363-9972-b443c7640a5e" providerId="ADAL" clId="{12CE9717-210F-4F0D-9714-D8977BCCA5FF}" dt="2024-04-22T11:06:11.548" v="5891" actId="26606"/>
          <ac:spMkLst>
            <pc:docMk/>
            <pc:sldMk cId="2208621443" sldId="261"/>
            <ac:spMk id="14" creationId="{AE3A741D-C19B-960A-5803-1C5887147820}"/>
          </ac:spMkLst>
        </pc:spChg>
        <pc:spChg chg="add del">
          <ac:chgData name="Diana Navickienė" userId="f79aa68f-7ade-4363-9972-b443c7640a5e" providerId="ADAL" clId="{12CE9717-210F-4F0D-9714-D8977BCCA5FF}" dt="2024-04-22T11:06:11.548" v="5891" actId="26606"/>
          <ac:spMkLst>
            <pc:docMk/>
            <pc:sldMk cId="2208621443" sldId="261"/>
            <ac:spMk id="15" creationId="{8D6EA299-0840-6DEA-E670-C49AEBC87E89}"/>
          </ac:spMkLst>
        </pc:spChg>
        <pc:spChg chg="add del">
          <ac:chgData name="Diana Navickienė" userId="f79aa68f-7ade-4363-9972-b443c7640a5e" providerId="ADAL" clId="{12CE9717-210F-4F0D-9714-D8977BCCA5FF}" dt="2024-04-22T11:06:11.548" v="5891" actId="26606"/>
          <ac:spMkLst>
            <pc:docMk/>
            <pc:sldMk cId="2208621443" sldId="261"/>
            <ac:spMk id="16" creationId="{9C3A50E9-9119-7BC3-083B-2D84CCC78E47}"/>
          </ac:spMkLst>
        </pc:spChg>
        <pc:spChg chg="add del">
          <ac:chgData name="Diana Navickienė" userId="f79aa68f-7ade-4363-9972-b443c7640a5e" providerId="ADAL" clId="{12CE9717-210F-4F0D-9714-D8977BCCA5FF}" dt="2024-04-22T11:06:27.750" v="5903" actId="26606"/>
          <ac:spMkLst>
            <pc:docMk/>
            <pc:sldMk cId="2208621443" sldId="261"/>
            <ac:spMk id="17" creationId="{C13237C8-E62C-4F0D-A318-BD6FB6C2D138}"/>
          </ac:spMkLst>
        </pc:spChg>
        <pc:spChg chg="add del">
          <ac:chgData name="Diana Navickienė" userId="f79aa68f-7ade-4363-9972-b443c7640a5e" providerId="ADAL" clId="{12CE9717-210F-4F0D-9714-D8977BCCA5FF}" dt="2024-04-22T11:06:27.750" v="5903" actId="26606"/>
          <ac:spMkLst>
            <pc:docMk/>
            <pc:sldMk cId="2208621443" sldId="261"/>
            <ac:spMk id="19" creationId="{19C9EAEA-39D0-4B0E-A0EB-51E7B26740B1}"/>
          </ac:spMkLst>
        </pc:spChg>
        <pc:spChg chg="add del">
          <ac:chgData name="Diana Navickienė" userId="f79aa68f-7ade-4363-9972-b443c7640a5e" providerId="ADAL" clId="{12CE9717-210F-4F0D-9714-D8977BCCA5FF}" dt="2024-04-22T11:06:14.176" v="5895" actId="26606"/>
          <ac:spMkLst>
            <pc:docMk/>
            <pc:sldMk cId="2208621443" sldId="261"/>
            <ac:spMk id="21" creationId="{C0763A76-9F1C-4FC5-82B7-DD475DA461B2}"/>
          </ac:spMkLst>
        </pc:spChg>
        <pc:spChg chg="add del">
          <ac:chgData name="Diana Navickienė" userId="f79aa68f-7ade-4363-9972-b443c7640a5e" providerId="ADAL" clId="{12CE9717-210F-4F0D-9714-D8977BCCA5FF}" dt="2024-04-22T11:06:14.176" v="5895" actId="26606"/>
          <ac:spMkLst>
            <pc:docMk/>
            <pc:sldMk cId="2208621443" sldId="261"/>
            <ac:spMk id="22" creationId="{E81BF4F6-F2CF-4984-9D14-D6966D92F99F}"/>
          </ac:spMkLst>
        </pc:spChg>
        <pc:spChg chg="add del">
          <ac:chgData name="Diana Navickienė" userId="f79aa68f-7ade-4363-9972-b443c7640a5e" providerId="ADAL" clId="{12CE9717-210F-4F0D-9714-D8977BCCA5FF}" dt="2024-04-22T11:06:14.919" v="5897" actId="26606"/>
          <ac:spMkLst>
            <pc:docMk/>
            <pc:sldMk cId="2208621443" sldId="261"/>
            <ac:spMk id="24" creationId="{AE3A741D-C19B-960A-5803-1C5887147820}"/>
          </ac:spMkLst>
        </pc:spChg>
        <pc:spChg chg="add del">
          <ac:chgData name="Diana Navickienė" userId="f79aa68f-7ade-4363-9972-b443c7640a5e" providerId="ADAL" clId="{12CE9717-210F-4F0D-9714-D8977BCCA5FF}" dt="2024-04-22T11:06:14.919" v="5897" actId="26606"/>
          <ac:spMkLst>
            <pc:docMk/>
            <pc:sldMk cId="2208621443" sldId="261"/>
            <ac:spMk id="25" creationId="{DC39DE25-0E4E-0AA7-0932-1D78C2372786}"/>
          </ac:spMkLst>
        </pc:spChg>
        <pc:spChg chg="add del">
          <ac:chgData name="Diana Navickienė" userId="f79aa68f-7ade-4363-9972-b443c7640a5e" providerId="ADAL" clId="{12CE9717-210F-4F0D-9714-D8977BCCA5FF}" dt="2024-04-22T11:06:14.919" v="5897" actId="26606"/>
          <ac:spMkLst>
            <pc:docMk/>
            <pc:sldMk cId="2208621443" sldId="261"/>
            <ac:spMk id="26" creationId="{8D6EA299-0840-6DEA-E670-C49AEBC87E89}"/>
          </ac:spMkLst>
        </pc:spChg>
        <pc:spChg chg="add del">
          <ac:chgData name="Diana Navickienė" userId="f79aa68f-7ade-4363-9972-b443c7640a5e" providerId="ADAL" clId="{12CE9717-210F-4F0D-9714-D8977BCCA5FF}" dt="2024-04-22T11:06:27.750" v="5903" actId="26606"/>
          <ac:spMkLst>
            <pc:docMk/>
            <pc:sldMk cId="2208621443" sldId="261"/>
            <ac:spMk id="30" creationId="{201CC55D-ED54-4C5C-95E6-10947BD1103B}"/>
          </ac:spMkLst>
        </pc:spChg>
        <pc:spChg chg="add del">
          <ac:chgData name="Diana Navickienė" userId="f79aa68f-7ade-4363-9972-b443c7640a5e" providerId="ADAL" clId="{12CE9717-210F-4F0D-9714-D8977BCCA5FF}" dt="2024-04-22T11:06:27.750" v="5903" actId="26606"/>
          <ac:spMkLst>
            <pc:docMk/>
            <pc:sldMk cId="2208621443" sldId="261"/>
            <ac:spMk id="33" creationId="{3873B707-463F-40B0-8227-E8CC6C67EB25}"/>
          </ac:spMkLst>
        </pc:spChg>
        <pc:spChg chg="add del">
          <ac:chgData name="Diana Navickienė" userId="f79aa68f-7ade-4363-9972-b443c7640a5e" providerId="ADAL" clId="{12CE9717-210F-4F0D-9714-D8977BCCA5FF}" dt="2024-05-16T12:50:21.903" v="10361" actId="26606"/>
          <ac:spMkLst>
            <pc:docMk/>
            <pc:sldMk cId="2208621443" sldId="261"/>
            <ac:spMk id="1031" creationId="{04812C46-200A-4DEB-A05E-3ED6C68C2387}"/>
          </ac:spMkLst>
        </pc:spChg>
        <pc:spChg chg="add del">
          <ac:chgData name="Diana Navickienė" userId="f79aa68f-7ade-4363-9972-b443c7640a5e" providerId="ADAL" clId="{12CE9717-210F-4F0D-9714-D8977BCCA5FF}" dt="2024-05-16T12:50:21.903" v="10361" actId="26606"/>
          <ac:spMkLst>
            <pc:docMk/>
            <pc:sldMk cId="2208621443" sldId="261"/>
            <ac:spMk id="1033" creationId="{D1EA859B-E555-4109-94F3-6700E046E008}"/>
          </ac:spMkLst>
        </pc:spChg>
        <pc:spChg chg="add">
          <ac:chgData name="Diana Navickienė" userId="f79aa68f-7ade-4363-9972-b443c7640a5e" providerId="ADAL" clId="{12CE9717-210F-4F0D-9714-D8977BCCA5FF}" dt="2024-05-16T12:50:21.911" v="10362" actId="26606"/>
          <ac:spMkLst>
            <pc:docMk/>
            <pc:sldMk cId="2208621443" sldId="261"/>
            <ac:spMk id="1035" creationId="{04812C46-200A-4DEB-A05E-3ED6C68C2387}"/>
          </ac:spMkLst>
        </pc:spChg>
        <pc:spChg chg="add">
          <ac:chgData name="Diana Navickienė" userId="f79aa68f-7ade-4363-9972-b443c7640a5e" providerId="ADAL" clId="{12CE9717-210F-4F0D-9714-D8977BCCA5FF}" dt="2024-05-16T12:50:21.911" v="10362" actId="26606"/>
          <ac:spMkLst>
            <pc:docMk/>
            <pc:sldMk cId="2208621443" sldId="261"/>
            <ac:spMk id="1036" creationId="{D1EA859B-E555-4109-94F3-6700E046E008}"/>
          </ac:spMkLst>
        </pc:spChg>
        <pc:grpChg chg="add del">
          <ac:chgData name="Diana Navickienė" userId="f79aa68f-7ade-4363-9972-b443c7640a5e" providerId="ADAL" clId="{12CE9717-210F-4F0D-9714-D8977BCCA5FF}" dt="2024-04-22T11:06:11.062" v="5889" actId="26606"/>
          <ac:grpSpMkLst>
            <pc:docMk/>
            <pc:sldMk cId="2208621443" sldId="261"/>
            <ac:grpSpMk id="9" creationId="{434FA563-76F6-CDCF-AEA0-A7B78E44647B}"/>
          </ac:grpSpMkLst>
        </pc:grpChg>
        <pc:grpChg chg="add del">
          <ac:chgData name="Diana Navickienė" userId="f79aa68f-7ade-4363-9972-b443c7640a5e" providerId="ADAL" clId="{12CE9717-210F-4F0D-9714-D8977BCCA5FF}" dt="2024-04-22T11:06:13.137" v="5893" actId="26606"/>
          <ac:grpSpMkLst>
            <pc:docMk/>
            <pc:sldMk cId="2208621443" sldId="261"/>
            <ac:grpSpMk id="18" creationId="{114ED94A-C85D-4CD3-4205-438D21CE6B38}"/>
          </ac:grpSpMkLst>
        </pc:grpChg>
        <pc:grpChg chg="add del">
          <ac:chgData name="Diana Navickienė" userId="f79aa68f-7ade-4363-9972-b443c7640a5e" providerId="ADAL" clId="{12CE9717-210F-4F0D-9714-D8977BCCA5FF}" dt="2024-04-22T11:06:27.750" v="5903" actId="26606"/>
          <ac:grpSpMkLst>
            <pc:docMk/>
            <pc:sldMk cId="2208621443" sldId="261"/>
            <ac:grpSpMk id="31" creationId="{1DE889C7-FAD6-4397-98E2-05D503484459}"/>
          </ac:grpSpMkLst>
        </pc:grpChg>
        <pc:picChg chg="add del mod">
          <ac:chgData name="Diana Navickienė" userId="f79aa68f-7ade-4363-9972-b443c7640a5e" providerId="ADAL" clId="{12CE9717-210F-4F0D-9714-D8977BCCA5FF}" dt="2024-04-22T11:06:32.940" v="5905" actId="478"/>
          <ac:picMkLst>
            <pc:docMk/>
            <pc:sldMk cId="2208621443" sldId="261"/>
            <ac:picMk id="4" creationId="{75EDFA39-8D70-4ACF-E8DF-33F9D2A38458}"/>
          </ac:picMkLst>
        </pc:picChg>
        <pc:picChg chg="add mod ord">
          <ac:chgData name="Diana Navickienė" userId="f79aa68f-7ade-4363-9972-b443c7640a5e" providerId="ADAL" clId="{12CE9717-210F-4F0D-9714-D8977BCCA5FF}" dt="2024-05-16T12:50:21.911" v="10362" actId="26606"/>
          <ac:picMkLst>
            <pc:docMk/>
            <pc:sldMk cId="2208621443" sldId="261"/>
            <ac:picMk id="1026" creationId="{F3BB4221-A9B2-1A19-FC0C-1E3180B885B8}"/>
          </ac:picMkLst>
        </pc:picChg>
        <pc:cxnChg chg="add del">
          <ac:chgData name="Diana Navickienė" userId="f79aa68f-7ade-4363-9972-b443c7640a5e" providerId="ADAL" clId="{12CE9717-210F-4F0D-9714-D8977BCCA5FF}" dt="2024-04-22T11:06:16.045" v="5899" actId="26606"/>
          <ac:cxnSpMkLst>
            <pc:docMk/>
            <pc:sldMk cId="2208621443" sldId="261"/>
            <ac:cxnSpMk id="28" creationId="{1503BFE4-729B-D9D0-C17B-501E6AF1127A}"/>
          </ac:cxnSpMkLst>
        </pc:cxnChg>
      </pc:sldChg>
      <pc:sldChg chg="modSp add del mod">
        <pc:chgData name="Diana Navickienė" userId="f79aa68f-7ade-4363-9972-b443c7640a5e" providerId="ADAL" clId="{12CE9717-210F-4F0D-9714-D8977BCCA5FF}" dt="2024-04-22T05:38:37.799" v="1001" actId="47"/>
        <pc:sldMkLst>
          <pc:docMk/>
          <pc:sldMk cId="854412750" sldId="262"/>
        </pc:sldMkLst>
        <pc:spChg chg="mod">
          <ac:chgData name="Diana Navickienė" userId="f79aa68f-7ade-4363-9972-b443c7640a5e" providerId="ADAL" clId="{12CE9717-210F-4F0D-9714-D8977BCCA5FF}" dt="2024-04-22T05:10:51.173" v="192" actId="14100"/>
          <ac:spMkLst>
            <pc:docMk/>
            <pc:sldMk cId="854412750" sldId="262"/>
            <ac:spMk id="2" creationId="{39139181-9AFE-20F8-CD9C-F9A611173486}"/>
          </ac:spMkLst>
        </pc:spChg>
      </pc:sldChg>
      <pc:sldChg chg="addSp delSp modSp new mod ord">
        <pc:chgData name="Diana Navickienė" userId="f79aa68f-7ade-4363-9972-b443c7640a5e" providerId="ADAL" clId="{12CE9717-210F-4F0D-9714-D8977BCCA5FF}" dt="2024-05-18T17:36:20.813" v="17815" actId="20577"/>
        <pc:sldMkLst>
          <pc:docMk/>
          <pc:sldMk cId="3507913958" sldId="263"/>
        </pc:sldMkLst>
        <pc:spChg chg="mod">
          <ac:chgData name="Diana Navickienė" userId="f79aa68f-7ade-4363-9972-b443c7640a5e" providerId="ADAL" clId="{12CE9717-210F-4F0D-9714-D8977BCCA5FF}" dt="2024-05-09T09:11:25.939" v="9877" actId="14100"/>
          <ac:spMkLst>
            <pc:docMk/>
            <pc:sldMk cId="3507913958" sldId="263"/>
            <ac:spMk id="2" creationId="{0526546E-5864-8CE9-1FE2-6A27FC8634F4}"/>
          </ac:spMkLst>
        </pc:spChg>
        <pc:spChg chg="mod">
          <ac:chgData name="Diana Navickienė" userId="f79aa68f-7ade-4363-9972-b443c7640a5e" providerId="ADAL" clId="{12CE9717-210F-4F0D-9714-D8977BCCA5FF}" dt="2024-05-17T12:43:50.039" v="16039" actId="208"/>
          <ac:spMkLst>
            <pc:docMk/>
            <pc:sldMk cId="3507913958" sldId="263"/>
            <ac:spMk id="3" creationId="{091AD3D4-0BB2-42B3-4120-F95C0CDA9DE6}"/>
          </ac:spMkLst>
        </pc:spChg>
        <pc:spChg chg="add del mod">
          <ac:chgData name="Diana Navickienė" userId="f79aa68f-7ade-4363-9972-b443c7640a5e" providerId="ADAL" clId="{12CE9717-210F-4F0D-9714-D8977BCCA5FF}" dt="2024-05-09T09:10:57.462" v="9867" actId="478"/>
          <ac:spMkLst>
            <pc:docMk/>
            <pc:sldMk cId="3507913958" sldId="263"/>
            <ac:spMk id="4" creationId="{053A07ED-CE39-45B4-0186-144B601A8366}"/>
          </ac:spMkLst>
        </pc:spChg>
        <pc:spChg chg="add mod">
          <ac:chgData name="Diana Navickienė" userId="f79aa68f-7ade-4363-9972-b443c7640a5e" providerId="ADAL" clId="{12CE9717-210F-4F0D-9714-D8977BCCA5FF}" dt="2024-05-18T17:36:20.813" v="17815" actId="20577"/>
          <ac:spMkLst>
            <pc:docMk/>
            <pc:sldMk cId="3507913958" sldId="263"/>
            <ac:spMk id="5" creationId="{A0C4B99E-CED0-CFF2-61AE-CE575F6D65C8}"/>
          </ac:spMkLst>
        </pc:spChg>
        <pc:spChg chg="add mod">
          <ac:chgData name="Diana Navickienė" userId="f79aa68f-7ade-4363-9972-b443c7640a5e" providerId="ADAL" clId="{12CE9717-210F-4F0D-9714-D8977BCCA5FF}" dt="2024-05-17T14:34:55.116" v="17771" actId="20577"/>
          <ac:spMkLst>
            <pc:docMk/>
            <pc:sldMk cId="3507913958" sldId="263"/>
            <ac:spMk id="6" creationId="{5BF061BE-2A5B-32F3-BEFB-FC64A58D97D8}"/>
          </ac:spMkLst>
        </pc:spChg>
      </pc:sldChg>
      <pc:sldChg chg="addSp delSp modSp new mod">
        <pc:chgData name="Diana Navickienė" userId="f79aa68f-7ade-4363-9972-b443c7640a5e" providerId="ADAL" clId="{12CE9717-210F-4F0D-9714-D8977BCCA5FF}" dt="2024-05-09T13:14:14.077" v="10312" actId="20577"/>
        <pc:sldMkLst>
          <pc:docMk/>
          <pc:sldMk cId="1334330563" sldId="264"/>
        </pc:sldMkLst>
        <pc:spChg chg="mod">
          <ac:chgData name="Diana Navickienė" userId="f79aa68f-7ade-4363-9972-b443c7640a5e" providerId="ADAL" clId="{12CE9717-210F-4F0D-9714-D8977BCCA5FF}" dt="2024-05-09T07:30:15.029" v="9746" actId="1076"/>
          <ac:spMkLst>
            <pc:docMk/>
            <pc:sldMk cId="1334330563" sldId="264"/>
            <ac:spMk id="2" creationId="{194219D3-57E2-CD6B-2876-29688B2613DD}"/>
          </ac:spMkLst>
        </pc:spChg>
        <pc:spChg chg="mod">
          <ac:chgData name="Diana Navickienė" userId="f79aa68f-7ade-4363-9972-b443c7640a5e" providerId="ADAL" clId="{12CE9717-210F-4F0D-9714-D8977BCCA5FF}" dt="2024-05-09T13:14:14.077" v="10312" actId="20577"/>
          <ac:spMkLst>
            <pc:docMk/>
            <pc:sldMk cId="1334330563" sldId="264"/>
            <ac:spMk id="3" creationId="{DB29A3F8-5BC3-7B05-6FD3-235F804A89B3}"/>
          </ac:spMkLst>
        </pc:spChg>
        <pc:picChg chg="add del mod">
          <ac:chgData name="Diana Navickienė" userId="f79aa68f-7ade-4363-9972-b443c7640a5e" providerId="ADAL" clId="{12CE9717-210F-4F0D-9714-D8977BCCA5FF}" dt="2024-04-22T05:19:46.139" v="682" actId="478"/>
          <ac:picMkLst>
            <pc:docMk/>
            <pc:sldMk cId="1334330563" sldId="264"/>
            <ac:picMk id="5" creationId="{8133B57B-E18D-FBAF-64F9-D93321649057}"/>
          </ac:picMkLst>
        </pc:picChg>
        <pc:picChg chg="add del mod">
          <ac:chgData name="Diana Navickienė" userId="f79aa68f-7ade-4363-9972-b443c7640a5e" providerId="ADAL" clId="{12CE9717-210F-4F0D-9714-D8977BCCA5FF}" dt="2024-04-22T05:25:20.623" v="733" actId="478"/>
          <ac:picMkLst>
            <pc:docMk/>
            <pc:sldMk cId="1334330563" sldId="264"/>
            <ac:picMk id="7" creationId="{60F12DD1-9447-51FD-D408-70A6EA8560FC}"/>
          </ac:picMkLst>
        </pc:picChg>
      </pc:sldChg>
      <pc:sldChg chg="addSp delSp modSp add del mod">
        <pc:chgData name="Diana Navickienė" userId="f79aa68f-7ade-4363-9972-b443c7640a5e" providerId="ADAL" clId="{12CE9717-210F-4F0D-9714-D8977BCCA5FF}" dt="2024-04-22T05:29:32.262" v="772" actId="47"/>
        <pc:sldMkLst>
          <pc:docMk/>
          <pc:sldMk cId="3852422382" sldId="265"/>
        </pc:sldMkLst>
        <pc:spChg chg="del">
          <ac:chgData name="Diana Navickienė" userId="f79aa68f-7ade-4363-9972-b443c7640a5e" providerId="ADAL" clId="{12CE9717-210F-4F0D-9714-D8977BCCA5FF}" dt="2024-04-22T05:25:02.662" v="727" actId="478"/>
          <ac:spMkLst>
            <pc:docMk/>
            <pc:sldMk cId="3852422382" sldId="265"/>
            <ac:spMk id="3" creationId="{DB29A3F8-5BC3-7B05-6FD3-235F804A89B3}"/>
          </ac:spMkLst>
        </pc:spChg>
        <pc:spChg chg="add del mod">
          <ac:chgData name="Diana Navickienė" userId="f79aa68f-7ade-4363-9972-b443c7640a5e" providerId="ADAL" clId="{12CE9717-210F-4F0D-9714-D8977BCCA5FF}" dt="2024-04-22T05:25:05.652" v="728" actId="478"/>
          <ac:spMkLst>
            <pc:docMk/>
            <pc:sldMk cId="3852422382" sldId="265"/>
            <ac:spMk id="5" creationId="{C71E5FBD-03F2-50CB-84A8-29C5AACD0D52}"/>
          </ac:spMkLst>
        </pc:spChg>
        <pc:picChg chg="del mod">
          <ac:chgData name="Diana Navickienė" userId="f79aa68f-7ade-4363-9972-b443c7640a5e" providerId="ADAL" clId="{12CE9717-210F-4F0D-9714-D8977BCCA5FF}" dt="2024-04-22T05:25:16.953" v="732" actId="478"/>
          <ac:picMkLst>
            <pc:docMk/>
            <pc:sldMk cId="3852422382" sldId="265"/>
            <ac:picMk id="7" creationId="{60F12DD1-9447-51FD-D408-70A6EA8560FC}"/>
          </ac:picMkLst>
        </pc:picChg>
      </pc:sldChg>
      <pc:sldChg chg="modSp add del mod">
        <pc:chgData name="Diana Navickienė" userId="f79aa68f-7ade-4363-9972-b443c7640a5e" providerId="ADAL" clId="{12CE9717-210F-4F0D-9714-D8977BCCA5FF}" dt="2024-04-22T11:16:08.009" v="6562" actId="47"/>
        <pc:sldMkLst>
          <pc:docMk/>
          <pc:sldMk cId="219977326" sldId="266"/>
        </pc:sldMkLst>
        <pc:spChg chg="mod">
          <ac:chgData name="Diana Navickienė" userId="f79aa68f-7ade-4363-9972-b443c7640a5e" providerId="ADAL" clId="{12CE9717-210F-4F0D-9714-D8977BCCA5FF}" dt="2024-04-22T05:26:03.588" v="765" actId="20577"/>
          <ac:spMkLst>
            <pc:docMk/>
            <pc:sldMk cId="219977326" sldId="266"/>
            <ac:spMk id="2" creationId="{194219D3-57E2-CD6B-2876-29688B2613DD}"/>
          </ac:spMkLst>
        </pc:spChg>
        <pc:spChg chg="mod">
          <ac:chgData name="Diana Navickienė" userId="f79aa68f-7ade-4363-9972-b443c7640a5e" providerId="ADAL" clId="{12CE9717-210F-4F0D-9714-D8977BCCA5FF}" dt="2024-04-22T05:29:24.145" v="771" actId="20577"/>
          <ac:spMkLst>
            <pc:docMk/>
            <pc:sldMk cId="219977326" sldId="266"/>
            <ac:spMk id="3" creationId="{DB29A3F8-5BC3-7B05-6FD3-235F804A89B3}"/>
          </ac:spMkLst>
        </pc:spChg>
      </pc:sldChg>
      <pc:sldChg chg="addSp delSp modSp new mod">
        <pc:chgData name="Diana Navickienė" userId="f79aa68f-7ade-4363-9972-b443c7640a5e" providerId="ADAL" clId="{12CE9717-210F-4F0D-9714-D8977BCCA5FF}" dt="2024-05-09T07:33:59.575" v="9755" actId="478"/>
        <pc:sldMkLst>
          <pc:docMk/>
          <pc:sldMk cId="549751256" sldId="267"/>
        </pc:sldMkLst>
        <pc:spChg chg="add mod">
          <ac:chgData name="Diana Navickienė" userId="f79aa68f-7ade-4363-9972-b443c7640a5e" providerId="ADAL" clId="{12CE9717-210F-4F0D-9714-D8977BCCA5FF}" dt="2024-05-09T07:33:47.376" v="9752" actId="14100"/>
          <ac:spMkLst>
            <pc:docMk/>
            <pc:sldMk cId="549751256" sldId="267"/>
            <ac:spMk id="4" creationId="{C8CD737A-FCE5-B6BB-E374-94137107C78D}"/>
          </ac:spMkLst>
        </pc:spChg>
        <pc:spChg chg="add mod">
          <ac:chgData name="Diana Navickienė" userId="f79aa68f-7ade-4363-9972-b443c7640a5e" providerId="ADAL" clId="{12CE9717-210F-4F0D-9714-D8977BCCA5FF}" dt="2024-04-22T05:34:34.466" v="780" actId="1582"/>
          <ac:spMkLst>
            <pc:docMk/>
            <pc:sldMk cId="549751256" sldId="267"/>
            <ac:spMk id="6" creationId="{A1CED7E1-29D0-3333-81E1-DCF1DFD6B24D}"/>
          </ac:spMkLst>
        </pc:spChg>
        <pc:spChg chg="add del mod">
          <ac:chgData name="Diana Navickienė" userId="f79aa68f-7ade-4363-9972-b443c7640a5e" providerId="ADAL" clId="{12CE9717-210F-4F0D-9714-D8977BCCA5FF}" dt="2024-05-09T07:33:59.575" v="9755" actId="478"/>
          <ac:spMkLst>
            <pc:docMk/>
            <pc:sldMk cId="549751256" sldId="267"/>
            <ac:spMk id="7" creationId="{63603095-D1C8-E3E0-7AAD-B5B940C5C9F0}"/>
          </ac:spMkLst>
        </pc:spChg>
        <pc:picChg chg="add mod">
          <ac:chgData name="Diana Navickienė" userId="f79aa68f-7ade-4363-9972-b443c7640a5e" providerId="ADAL" clId="{12CE9717-210F-4F0D-9714-D8977BCCA5FF}" dt="2024-04-22T05:34:43.956" v="784" actId="14100"/>
          <ac:picMkLst>
            <pc:docMk/>
            <pc:sldMk cId="549751256" sldId="267"/>
            <ac:picMk id="5" creationId="{2599B813-5741-326B-40DF-7C84F1767BF4}"/>
          </ac:picMkLst>
        </pc:picChg>
      </pc:sldChg>
      <pc:sldChg chg="addSp delSp modSp new mod ord">
        <pc:chgData name="Diana Navickienė" userId="f79aa68f-7ade-4363-9972-b443c7640a5e" providerId="ADAL" clId="{12CE9717-210F-4F0D-9714-D8977BCCA5FF}" dt="2024-05-16T12:46:08.835" v="10351" actId="478"/>
        <pc:sldMkLst>
          <pc:docMk/>
          <pc:sldMk cId="3447919970" sldId="268"/>
        </pc:sldMkLst>
        <pc:spChg chg="mod">
          <ac:chgData name="Diana Navickienė" userId="f79aa68f-7ade-4363-9972-b443c7640a5e" providerId="ADAL" clId="{12CE9717-210F-4F0D-9714-D8977BCCA5FF}" dt="2024-04-22T06:55:47.897" v="2861" actId="122"/>
          <ac:spMkLst>
            <pc:docMk/>
            <pc:sldMk cId="3447919970" sldId="268"/>
            <ac:spMk id="2" creationId="{668FA0D4-1DB6-4C9E-BBF3-30748E690799}"/>
          </ac:spMkLst>
        </pc:spChg>
        <pc:spChg chg="add del mod">
          <ac:chgData name="Diana Navickienė" userId="f79aa68f-7ade-4363-9972-b443c7640a5e" providerId="ADAL" clId="{12CE9717-210F-4F0D-9714-D8977BCCA5FF}" dt="2024-04-25T06:32:31.221" v="9721" actId="478"/>
          <ac:spMkLst>
            <pc:docMk/>
            <pc:sldMk cId="3447919970" sldId="268"/>
            <ac:spMk id="3" creationId="{8EEA2D73-0E62-8AA7-13BD-4E14CC84AC8B}"/>
          </ac:spMkLst>
        </pc:spChg>
        <pc:spChg chg="del">
          <ac:chgData name="Diana Navickienė" userId="f79aa68f-7ade-4363-9972-b443c7640a5e" providerId="ADAL" clId="{12CE9717-210F-4F0D-9714-D8977BCCA5FF}" dt="2024-04-22T06:56:11.642" v="2862" actId="478"/>
          <ac:spMkLst>
            <pc:docMk/>
            <pc:sldMk cId="3447919970" sldId="268"/>
            <ac:spMk id="3" creationId="{B5B2BD87-CF69-F7D1-F08C-4D844CF0E42A}"/>
          </ac:spMkLst>
        </pc:spChg>
        <pc:spChg chg="add del mod">
          <ac:chgData name="Diana Navickienė" userId="f79aa68f-7ade-4363-9972-b443c7640a5e" providerId="ADAL" clId="{12CE9717-210F-4F0D-9714-D8977BCCA5FF}" dt="2024-04-25T06:30:08.790" v="9658" actId="478"/>
          <ac:spMkLst>
            <pc:docMk/>
            <pc:sldMk cId="3447919970" sldId="268"/>
            <ac:spMk id="4" creationId="{54B62267-5272-958A-D315-C3C6043BF4F3}"/>
          </ac:spMkLst>
        </pc:spChg>
        <pc:spChg chg="add del">
          <ac:chgData name="Diana Navickienė" userId="f79aa68f-7ade-4363-9972-b443c7640a5e" providerId="ADAL" clId="{12CE9717-210F-4F0D-9714-D8977BCCA5FF}" dt="2024-04-22T06:56:24.930" v="2864" actId="478"/>
          <ac:spMkLst>
            <pc:docMk/>
            <pc:sldMk cId="3447919970" sldId="268"/>
            <ac:spMk id="4" creationId="{DD77F72A-120B-7931-37B1-458529026616}"/>
          </ac:spMkLst>
        </pc:spChg>
        <pc:spChg chg="add mod">
          <ac:chgData name="Diana Navickienė" userId="f79aa68f-7ade-4363-9972-b443c7640a5e" providerId="ADAL" clId="{12CE9717-210F-4F0D-9714-D8977BCCA5FF}" dt="2024-04-22T06:57:58.512" v="2935" actId="207"/>
          <ac:spMkLst>
            <pc:docMk/>
            <pc:sldMk cId="3447919970" sldId="268"/>
            <ac:spMk id="5" creationId="{5CE9B31B-0739-98BE-7ADD-3764C8FDB291}"/>
          </ac:spMkLst>
        </pc:spChg>
        <pc:spChg chg="add mod">
          <ac:chgData name="Diana Navickienė" userId="f79aa68f-7ade-4363-9972-b443c7640a5e" providerId="ADAL" clId="{12CE9717-210F-4F0D-9714-D8977BCCA5FF}" dt="2024-04-22T06:58:03.223" v="2936" actId="207"/>
          <ac:spMkLst>
            <pc:docMk/>
            <pc:sldMk cId="3447919970" sldId="268"/>
            <ac:spMk id="6" creationId="{FC8D0508-536B-C8E0-BE3B-C0BBDF7CA12A}"/>
          </ac:spMkLst>
        </pc:spChg>
        <pc:spChg chg="add mod">
          <ac:chgData name="Diana Navickienė" userId="f79aa68f-7ade-4363-9972-b443c7640a5e" providerId="ADAL" clId="{12CE9717-210F-4F0D-9714-D8977BCCA5FF}" dt="2024-04-22T06:58:10.495" v="2938" actId="1076"/>
          <ac:spMkLst>
            <pc:docMk/>
            <pc:sldMk cId="3447919970" sldId="268"/>
            <ac:spMk id="7" creationId="{91068E61-7C5F-A212-4BE0-AA0DDE0CD564}"/>
          </ac:spMkLst>
        </pc:spChg>
        <pc:spChg chg="add mod">
          <ac:chgData name="Diana Navickienė" userId="f79aa68f-7ade-4363-9972-b443c7640a5e" providerId="ADAL" clId="{12CE9717-210F-4F0D-9714-D8977BCCA5FF}" dt="2024-04-25T06:30:38.042" v="9684" actId="1076"/>
          <ac:spMkLst>
            <pc:docMk/>
            <pc:sldMk cId="3447919970" sldId="268"/>
            <ac:spMk id="8" creationId="{520A9D7B-0E5D-2484-3E09-41DB6F70CD73}"/>
          </ac:spMkLst>
        </pc:spChg>
        <pc:spChg chg="add mod">
          <ac:chgData name="Diana Navickienė" userId="f79aa68f-7ade-4363-9972-b443c7640a5e" providerId="ADAL" clId="{12CE9717-210F-4F0D-9714-D8977BCCA5FF}" dt="2024-04-25T06:32:26.586" v="9719" actId="1076"/>
          <ac:spMkLst>
            <pc:docMk/>
            <pc:sldMk cId="3447919970" sldId="268"/>
            <ac:spMk id="10" creationId="{380097F6-8341-2CAF-A97C-CAFAFA9CC9CD}"/>
          </ac:spMkLst>
        </pc:spChg>
        <pc:spChg chg="add mod">
          <ac:chgData name="Diana Navickienė" userId="f79aa68f-7ade-4363-9972-b443c7640a5e" providerId="ADAL" clId="{12CE9717-210F-4F0D-9714-D8977BCCA5FF}" dt="2024-04-25T06:30:57.362" v="9701" actId="20577"/>
          <ac:spMkLst>
            <pc:docMk/>
            <pc:sldMk cId="3447919970" sldId="268"/>
            <ac:spMk id="12" creationId="{266742C2-4965-3155-7E08-E45F83E309B1}"/>
          </ac:spMkLst>
        </pc:spChg>
        <pc:spChg chg="add del mod">
          <ac:chgData name="Diana Navickienė" userId="f79aa68f-7ade-4363-9972-b443c7640a5e" providerId="ADAL" clId="{12CE9717-210F-4F0D-9714-D8977BCCA5FF}" dt="2024-04-22T06:58:58.037" v="2948" actId="478"/>
          <ac:spMkLst>
            <pc:docMk/>
            <pc:sldMk cId="3447919970" sldId="268"/>
            <ac:spMk id="18" creationId="{5BBAA335-4A2C-F6C8-A243-46892BDEB5A0}"/>
          </ac:spMkLst>
        </pc:spChg>
        <pc:spChg chg="add del mod">
          <ac:chgData name="Diana Navickienė" userId="f79aa68f-7ade-4363-9972-b443c7640a5e" providerId="ADAL" clId="{12CE9717-210F-4F0D-9714-D8977BCCA5FF}" dt="2024-04-22T06:58:56.572" v="2947" actId="478"/>
          <ac:spMkLst>
            <pc:docMk/>
            <pc:sldMk cId="3447919970" sldId="268"/>
            <ac:spMk id="19" creationId="{C6AC87A8-1795-6004-352C-69CE5F21AB3E}"/>
          </ac:spMkLst>
        </pc:spChg>
        <pc:spChg chg="add del mod">
          <ac:chgData name="Diana Navickienė" userId="f79aa68f-7ade-4363-9972-b443c7640a5e" providerId="ADAL" clId="{12CE9717-210F-4F0D-9714-D8977BCCA5FF}" dt="2024-04-22T06:59:38.943" v="2957" actId="478"/>
          <ac:spMkLst>
            <pc:docMk/>
            <pc:sldMk cId="3447919970" sldId="268"/>
            <ac:spMk id="20" creationId="{04520495-23D9-63CA-F9BC-7BE6A682E635}"/>
          </ac:spMkLst>
        </pc:spChg>
        <pc:spChg chg="add del mod">
          <ac:chgData name="Diana Navickienė" userId="f79aa68f-7ade-4363-9972-b443c7640a5e" providerId="ADAL" clId="{12CE9717-210F-4F0D-9714-D8977BCCA5FF}" dt="2024-04-22T06:59:38.293" v="2956" actId="478"/>
          <ac:spMkLst>
            <pc:docMk/>
            <pc:sldMk cId="3447919970" sldId="268"/>
            <ac:spMk id="21" creationId="{6BA808A3-7D0F-5BB0-14ED-51DD8B75CB2F}"/>
          </ac:spMkLst>
        </pc:spChg>
        <pc:spChg chg="add mod">
          <ac:chgData name="Diana Navickienė" userId="f79aa68f-7ade-4363-9972-b443c7640a5e" providerId="ADAL" clId="{12CE9717-210F-4F0D-9714-D8977BCCA5FF}" dt="2024-04-25T06:32:35.381" v="9722" actId="1076"/>
          <ac:spMkLst>
            <pc:docMk/>
            <pc:sldMk cId="3447919970" sldId="268"/>
            <ac:spMk id="25" creationId="{0F3CBA24-4227-E3EA-40F5-53EBC3320A61}"/>
          </ac:spMkLst>
        </pc:spChg>
        <pc:picChg chg="add del mod">
          <ac:chgData name="Diana Navickienė" userId="f79aa68f-7ade-4363-9972-b443c7640a5e" providerId="ADAL" clId="{12CE9717-210F-4F0D-9714-D8977BCCA5FF}" dt="2024-05-16T12:45:27.142" v="10348" actId="478"/>
          <ac:picMkLst>
            <pc:docMk/>
            <pc:sldMk cId="3447919970" sldId="268"/>
            <ac:picMk id="4" creationId="{6192C7FF-9924-BE45-C137-C18F576BC189}"/>
          </ac:picMkLst>
        </pc:picChg>
        <pc:picChg chg="add del mod">
          <ac:chgData name="Diana Navickienė" userId="f79aa68f-7ade-4363-9972-b443c7640a5e" providerId="ADAL" clId="{12CE9717-210F-4F0D-9714-D8977BCCA5FF}" dt="2024-05-16T12:46:08.835" v="10351" actId="478"/>
          <ac:picMkLst>
            <pc:docMk/>
            <pc:sldMk cId="3447919970" sldId="268"/>
            <ac:picMk id="19" creationId="{92E39D0F-B8EE-39A5-A5A2-C7B2DFFA0785}"/>
          </ac:picMkLst>
        </pc:picChg>
        <pc:cxnChg chg="add mod">
          <ac:chgData name="Diana Navickienė" userId="f79aa68f-7ade-4363-9972-b443c7640a5e" providerId="ADAL" clId="{12CE9717-210F-4F0D-9714-D8977BCCA5FF}" dt="2024-04-22T06:57:18.806" v="2924" actId="13822"/>
          <ac:cxnSpMkLst>
            <pc:docMk/>
            <pc:sldMk cId="3447919970" sldId="268"/>
            <ac:cxnSpMk id="9" creationId="{F79F3539-8F63-F881-5824-F0D02D8EFEE1}"/>
          </ac:cxnSpMkLst>
        </pc:cxnChg>
        <pc:cxnChg chg="add mod">
          <ac:chgData name="Diana Navickienė" userId="f79aa68f-7ade-4363-9972-b443c7640a5e" providerId="ADAL" clId="{12CE9717-210F-4F0D-9714-D8977BCCA5FF}" dt="2024-04-22T06:57:26.574" v="2926" actId="13822"/>
          <ac:cxnSpMkLst>
            <pc:docMk/>
            <pc:sldMk cId="3447919970" sldId="268"/>
            <ac:cxnSpMk id="11" creationId="{3921CF6C-36D6-62B1-6F7D-54B5F8AC1B28}"/>
          </ac:cxnSpMkLst>
        </pc:cxnChg>
        <pc:cxnChg chg="add mod">
          <ac:chgData name="Diana Navickienė" userId="f79aa68f-7ade-4363-9972-b443c7640a5e" providerId="ADAL" clId="{12CE9717-210F-4F0D-9714-D8977BCCA5FF}" dt="2024-04-22T06:57:31.968" v="2928" actId="13822"/>
          <ac:cxnSpMkLst>
            <pc:docMk/>
            <pc:sldMk cId="3447919970" sldId="268"/>
            <ac:cxnSpMk id="13" creationId="{E252F2A1-6994-88B0-D2C9-506A8BA60AF0}"/>
          </ac:cxnSpMkLst>
        </pc:cxnChg>
        <pc:cxnChg chg="add mod">
          <ac:chgData name="Diana Navickienė" userId="f79aa68f-7ade-4363-9972-b443c7640a5e" providerId="ADAL" clId="{12CE9717-210F-4F0D-9714-D8977BCCA5FF}" dt="2024-04-22T06:57:38.645" v="2930" actId="13822"/>
          <ac:cxnSpMkLst>
            <pc:docMk/>
            <pc:sldMk cId="3447919970" sldId="268"/>
            <ac:cxnSpMk id="15" creationId="{48F2E400-2658-EC2E-23C9-D0FD4955B456}"/>
          </ac:cxnSpMkLst>
        </pc:cxnChg>
        <pc:cxnChg chg="add mod">
          <ac:chgData name="Diana Navickienė" userId="f79aa68f-7ade-4363-9972-b443c7640a5e" providerId="ADAL" clId="{12CE9717-210F-4F0D-9714-D8977BCCA5FF}" dt="2024-04-22T06:57:43.251" v="2932" actId="1076"/>
          <ac:cxnSpMkLst>
            <pc:docMk/>
            <pc:sldMk cId="3447919970" sldId="268"/>
            <ac:cxnSpMk id="16" creationId="{9DCA0D3E-BACD-09D4-7E1C-508988F33132}"/>
          </ac:cxnSpMkLst>
        </pc:cxnChg>
        <pc:cxnChg chg="add mod">
          <ac:chgData name="Diana Navickienė" userId="f79aa68f-7ade-4363-9972-b443c7640a5e" providerId="ADAL" clId="{12CE9717-210F-4F0D-9714-D8977BCCA5FF}" dt="2024-04-22T06:57:48.514" v="2934" actId="1076"/>
          <ac:cxnSpMkLst>
            <pc:docMk/>
            <pc:sldMk cId="3447919970" sldId="268"/>
            <ac:cxnSpMk id="17" creationId="{B8F8AA3E-2248-4266-1672-E2FE4AC28207}"/>
          </ac:cxnSpMkLst>
        </pc:cxnChg>
        <pc:cxnChg chg="add mod">
          <ac:chgData name="Diana Navickienė" userId="f79aa68f-7ade-4363-9972-b443c7640a5e" providerId="ADAL" clId="{12CE9717-210F-4F0D-9714-D8977BCCA5FF}" dt="2024-04-25T06:32:05.722" v="9712" actId="208"/>
          <ac:cxnSpMkLst>
            <pc:docMk/>
            <pc:sldMk cId="3447919970" sldId="268"/>
            <ac:cxnSpMk id="18" creationId="{36EA478A-FFC2-E714-B1B4-2C99C16911F1}"/>
          </ac:cxnSpMkLst>
        </pc:cxnChg>
        <pc:cxnChg chg="add mod">
          <ac:chgData name="Diana Navickienė" userId="f79aa68f-7ade-4363-9972-b443c7640a5e" providerId="ADAL" clId="{12CE9717-210F-4F0D-9714-D8977BCCA5FF}" dt="2024-04-25T06:32:08.944" v="9713" actId="208"/>
          <ac:cxnSpMkLst>
            <pc:docMk/>
            <pc:sldMk cId="3447919970" sldId="268"/>
            <ac:cxnSpMk id="20" creationId="{5D5CA6CF-1345-8464-D40C-E9D493D35105}"/>
          </ac:cxnSpMkLst>
        </pc:cxnChg>
        <pc:cxnChg chg="add mod">
          <ac:chgData name="Diana Navickienė" userId="f79aa68f-7ade-4363-9972-b443c7640a5e" providerId="ADAL" clId="{12CE9717-210F-4F0D-9714-D8977BCCA5FF}" dt="2024-04-25T06:32:12.172" v="9714" actId="208"/>
          <ac:cxnSpMkLst>
            <pc:docMk/>
            <pc:sldMk cId="3447919970" sldId="268"/>
            <ac:cxnSpMk id="22" creationId="{BA589A1F-EEE9-27D9-979E-58465A6F460F}"/>
          </ac:cxnSpMkLst>
        </pc:cxnChg>
        <pc:cxnChg chg="add mod">
          <ac:chgData name="Diana Navickienė" userId="f79aa68f-7ade-4363-9972-b443c7640a5e" providerId="ADAL" clId="{12CE9717-210F-4F0D-9714-D8977BCCA5FF}" dt="2024-04-25T06:32:17.124" v="9717" actId="1076"/>
          <ac:cxnSpMkLst>
            <pc:docMk/>
            <pc:sldMk cId="3447919970" sldId="268"/>
            <ac:cxnSpMk id="24" creationId="{6B88C073-D82B-514C-49B9-6D085DC0A573}"/>
          </ac:cxnSpMkLst>
        </pc:cxnChg>
      </pc:sldChg>
      <pc:sldChg chg="addSp delSp modSp new mod">
        <pc:chgData name="Diana Navickienė" userId="f79aa68f-7ade-4363-9972-b443c7640a5e" providerId="ADAL" clId="{12CE9717-210F-4F0D-9714-D8977BCCA5FF}" dt="2024-04-25T11:55:55.079" v="9727" actId="1076"/>
        <pc:sldMkLst>
          <pc:docMk/>
          <pc:sldMk cId="2049679905" sldId="269"/>
        </pc:sldMkLst>
        <pc:spChg chg="mod">
          <ac:chgData name="Diana Navickienė" userId="f79aa68f-7ade-4363-9972-b443c7640a5e" providerId="ADAL" clId="{12CE9717-210F-4F0D-9714-D8977BCCA5FF}" dt="2024-04-22T11:54:37.515" v="6580" actId="14100"/>
          <ac:spMkLst>
            <pc:docMk/>
            <pc:sldMk cId="2049679905" sldId="269"/>
            <ac:spMk id="2" creationId="{6510CE99-825E-8272-F1D1-73286DF81E64}"/>
          </ac:spMkLst>
        </pc:spChg>
        <pc:spChg chg="mod">
          <ac:chgData name="Diana Navickienė" userId="f79aa68f-7ade-4363-9972-b443c7640a5e" providerId="ADAL" clId="{12CE9717-210F-4F0D-9714-D8977BCCA5FF}" dt="2024-04-22T11:54:39.643" v="6581" actId="14100"/>
          <ac:spMkLst>
            <pc:docMk/>
            <pc:sldMk cId="2049679905" sldId="269"/>
            <ac:spMk id="3" creationId="{46A66996-7EC5-5363-3C4D-8E4DCAE523E6}"/>
          </ac:spMkLst>
        </pc:spChg>
        <pc:graphicFrameChg chg="add del mod modGraphic">
          <ac:chgData name="Diana Navickienė" userId="f79aa68f-7ade-4363-9972-b443c7640a5e" providerId="ADAL" clId="{12CE9717-210F-4F0D-9714-D8977BCCA5FF}" dt="2024-04-22T11:54:43.819" v="6582" actId="478"/>
          <ac:graphicFrameMkLst>
            <pc:docMk/>
            <pc:sldMk cId="2049679905" sldId="269"/>
            <ac:graphicFrameMk id="4" creationId="{078C874D-1A1B-3317-CE32-A6F31B17E503}"/>
          </ac:graphicFrameMkLst>
        </pc:graphicFrameChg>
        <pc:graphicFrameChg chg="add mod modGraphic">
          <ac:chgData name="Diana Navickienė" userId="f79aa68f-7ade-4363-9972-b443c7640a5e" providerId="ADAL" clId="{12CE9717-210F-4F0D-9714-D8977BCCA5FF}" dt="2024-04-25T11:55:55.079" v="9727" actId="1076"/>
          <ac:graphicFrameMkLst>
            <pc:docMk/>
            <pc:sldMk cId="2049679905" sldId="269"/>
            <ac:graphicFrameMk id="5" creationId="{73CE5BEC-C49F-2396-1B8F-D370ED43F89D}"/>
          </ac:graphicFrameMkLst>
        </pc:graphicFrameChg>
        <pc:picChg chg="add del mod">
          <ac:chgData name="Diana Navickienė" userId="f79aa68f-7ade-4363-9972-b443c7640a5e" providerId="ADAL" clId="{12CE9717-210F-4F0D-9714-D8977BCCA5FF}" dt="2024-04-24T10:33:51.838" v="9599" actId="478"/>
          <ac:picMkLst>
            <pc:docMk/>
            <pc:sldMk cId="2049679905" sldId="269"/>
            <ac:picMk id="2050" creationId="{8EC25BD2-158B-B5F6-6637-4C6EC1216B50}"/>
          </ac:picMkLst>
        </pc:picChg>
      </pc:sldChg>
      <pc:sldChg chg="addSp modSp new mod setBg">
        <pc:chgData name="Diana Navickienė" userId="f79aa68f-7ade-4363-9972-b443c7640a5e" providerId="ADAL" clId="{12CE9717-210F-4F0D-9714-D8977BCCA5FF}" dt="2024-05-16T13:33:04.221" v="11222" actId="27636"/>
        <pc:sldMkLst>
          <pc:docMk/>
          <pc:sldMk cId="110534479" sldId="270"/>
        </pc:sldMkLst>
        <pc:spChg chg="mod">
          <ac:chgData name="Diana Navickienė" userId="f79aa68f-7ade-4363-9972-b443c7640a5e" providerId="ADAL" clId="{12CE9717-210F-4F0D-9714-D8977BCCA5FF}" dt="2024-05-16T13:33:04.221" v="11222" actId="27636"/>
          <ac:spMkLst>
            <pc:docMk/>
            <pc:sldMk cId="110534479" sldId="270"/>
            <ac:spMk id="2" creationId="{2FD55C94-D193-A7F7-B024-F9FFD41525DF}"/>
          </ac:spMkLst>
        </pc:spChg>
        <pc:spChg chg="mod">
          <ac:chgData name="Diana Navickienė" userId="f79aa68f-7ade-4363-9972-b443c7640a5e" providerId="ADAL" clId="{12CE9717-210F-4F0D-9714-D8977BCCA5FF}" dt="2024-05-16T13:17:29.075" v="10875" actId="207"/>
          <ac:spMkLst>
            <pc:docMk/>
            <pc:sldMk cId="110534479" sldId="270"/>
            <ac:spMk id="3" creationId="{EA64DD56-FA3C-CFF0-EE25-01A67FC3A2A8}"/>
          </ac:spMkLst>
        </pc:spChg>
        <pc:spChg chg="add">
          <ac:chgData name="Diana Navickienė" userId="f79aa68f-7ade-4363-9972-b443c7640a5e" providerId="ADAL" clId="{12CE9717-210F-4F0D-9714-D8977BCCA5FF}" dt="2024-05-16T12:49:39.742" v="10355" actId="26606"/>
          <ac:spMkLst>
            <pc:docMk/>
            <pc:sldMk cId="110534479" sldId="270"/>
            <ac:spMk id="1031" creationId="{04812C46-200A-4DEB-A05E-3ED6C68C2387}"/>
          </ac:spMkLst>
        </pc:spChg>
        <pc:spChg chg="add">
          <ac:chgData name="Diana Navickienė" userId="f79aa68f-7ade-4363-9972-b443c7640a5e" providerId="ADAL" clId="{12CE9717-210F-4F0D-9714-D8977BCCA5FF}" dt="2024-05-16T12:49:39.742" v="10355" actId="26606"/>
          <ac:spMkLst>
            <pc:docMk/>
            <pc:sldMk cId="110534479" sldId="270"/>
            <ac:spMk id="1033" creationId="{D1EA859B-E555-4109-94F3-6700E046E008}"/>
          </ac:spMkLst>
        </pc:spChg>
        <pc:picChg chg="add mod ord">
          <ac:chgData name="Diana Navickienė" userId="f79aa68f-7ade-4363-9972-b443c7640a5e" providerId="ADAL" clId="{12CE9717-210F-4F0D-9714-D8977BCCA5FF}" dt="2024-05-16T12:49:39.742" v="10355" actId="26606"/>
          <ac:picMkLst>
            <pc:docMk/>
            <pc:sldMk cId="110534479" sldId="270"/>
            <ac:picMk id="1026" creationId="{1052DE46-5858-40C8-E4E2-A3EA7D1CE2D8}"/>
          </ac:picMkLst>
        </pc:picChg>
      </pc:sldChg>
      <pc:sldChg chg="addSp delSp modSp new mod setBg">
        <pc:chgData name="Diana Navickienė" userId="f79aa68f-7ade-4363-9972-b443c7640a5e" providerId="ADAL" clId="{12CE9717-210F-4F0D-9714-D8977BCCA5FF}" dt="2024-05-17T08:43:37.861" v="13268" actId="1076"/>
        <pc:sldMkLst>
          <pc:docMk/>
          <pc:sldMk cId="1444433806" sldId="271"/>
        </pc:sldMkLst>
        <pc:spChg chg="mod">
          <ac:chgData name="Diana Navickienė" userId="f79aa68f-7ade-4363-9972-b443c7640a5e" providerId="ADAL" clId="{12CE9717-210F-4F0D-9714-D8977BCCA5FF}" dt="2024-05-16T13:33:14.659" v="11226" actId="313"/>
          <ac:spMkLst>
            <pc:docMk/>
            <pc:sldMk cId="1444433806" sldId="271"/>
            <ac:spMk id="2" creationId="{87AC9570-4E6C-1AC8-6B2E-7B5E40647310}"/>
          </ac:spMkLst>
        </pc:spChg>
        <pc:spChg chg="mod">
          <ac:chgData name="Diana Navickienė" userId="f79aa68f-7ade-4363-9972-b443c7640a5e" providerId="ADAL" clId="{12CE9717-210F-4F0D-9714-D8977BCCA5FF}" dt="2024-05-16T13:36:05.124" v="11248" actId="207"/>
          <ac:spMkLst>
            <pc:docMk/>
            <pc:sldMk cId="1444433806" sldId="271"/>
            <ac:spMk id="3" creationId="{E450D714-4AA5-B2C0-C505-6CA7E15CCD3C}"/>
          </ac:spMkLst>
        </pc:spChg>
        <pc:spChg chg="add del mod ord">
          <ac:chgData name="Diana Navickienė" userId="f79aa68f-7ade-4363-9972-b443c7640a5e" providerId="ADAL" clId="{12CE9717-210F-4F0D-9714-D8977BCCA5FF}" dt="2024-05-17T08:43:05.166" v="13262" actId="478"/>
          <ac:spMkLst>
            <pc:docMk/>
            <pc:sldMk cId="1444433806" sldId="271"/>
            <ac:spMk id="4" creationId="{7D62FDD4-46FE-EFFA-9D94-0D534FC64374}"/>
          </ac:spMkLst>
        </pc:spChg>
        <pc:spChg chg="add del mod">
          <ac:chgData name="Diana Navickienė" userId="f79aa68f-7ade-4363-9972-b443c7640a5e" providerId="ADAL" clId="{12CE9717-210F-4F0D-9714-D8977BCCA5FF}" dt="2024-05-17T08:43:09.012" v="13265" actId="478"/>
          <ac:spMkLst>
            <pc:docMk/>
            <pc:sldMk cId="1444433806" sldId="271"/>
            <ac:spMk id="9" creationId="{3CF87E04-FDED-131C-695D-AEBAD9966BFF}"/>
          </ac:spMkLst>
        </pc:spChg>
        <pc:spChg chg="add del mod">
          <ac:chgData name="Diana Navickienė" userId="f79aa68f-7ade-4363-9972-b443c7640a5e" providerId="ADAL" clId="{12CE9717-210F-4F0D-9714-D8977BCCA5FF}" dt="2024-05-17T08:42:01.510" v="13255" actId="478"/>
          <ac:spMkLst>
            <pc:docMk/>
            <pc:sldMk cId="1444433806" sldId="271"/>
            <ac:spMk id="11" creationId="{BE07B904-93C6-BA3C-FA49-898C9A90D65B}"/>
          </ac:spMkLst>
        </pc:spChg>
        <pc:spChg chg="add">
          <ac:chgData name="Diana Navickienė" userId="f79aa68f-7ade-4363-9972-b443c7640a5e" providerId="ADAL" clId="{12CE9717-210F-4F0D-9714-D8977BCCA5FF}" dt="2024-05-16T13:30:20.814" v="11207" actId="26606"/>
          <ac:spMkLst>
            <pc:docMk/>
            <pc:sldMk cId="1444433806" sldId="271"/>
            <ac:spMk id="4103" creationId="{12609869-9E80-471B-A487-A53288E0E791}"/>
          </ac:spMkLst>
        </pc:spChg>
        <pc:spChg chg="add">
          <ac:chgData name="Diana Navickienė" userId="f79aa68f-7ade-4363-9972-b443c7640a5e" providerId="ADAL" clId="{12CE9717-210F-4F0D-9714-D8977BCCA5FF}" dt="2024-05-16T13:30:20.814" v="11207" actId="26606"/>
          <ac:spMkLst>
            <pc:docMk/>
            <pc:sldMk cId="1444433806" sldId="271"/>
            <ac:spMk id="4105" creationId="{7004738A-9D34-43E8-97D2-CA0EED4F8BE0}"/>
          </ac:spMkLst>
        </pc:spChg>
        <pc:spChg chg="add">
          <ac:chgData name="Diana Navickienė" userId="f79aa68f-7ade-4363-9972-b443c7640a5e" providerId="ADAL" clId="{12CE9717-210F-4F0D-9714-D8977BCCA5FF}" dt="2024-05-16T13:30:20.814" v="11207" actId="26606"/>
          <ac:spMkLst>
            <pc:docMk/>
            <pc:sldMk cId="1444433806" sldId="271"/>
            <ac:spMk id="4107" creationId="{B8B8D07F-F13E-443E-BA68-2D26672D76B9}"/>
          </ac:spMkLst>
        </pc:spChg>
        <pc:spChg chg="add">
          <ac:chgData name="Diana Navickienė" userId="f79aa68f-7ade-4363-9972-b443c7640a5e" providerId="ADAL" clId="{12CE9717-210F-4F0D-9714-D8977BCCA5FF}" dt="2024-05-16T13:30:20.814" v="11207" actId="26606"/>
          <ac:spMkLst>
            <pc:docMk/>
            <pc:sldMk cId="1444433806" sldId="271"/>
            <ac:spMk id="4109" creationId="{2813A4FA-24A5-41ED-A534-3807D1B2F344}"/>
          </ac:spMkLst>
        </pc:spChg>
        <pc:spChg chg="add">
          <ac:chgData name="Diana Navickienė" userId="f79aa68f-7ade-4363-9972-b443c7640a5e" providerId="ADAL" clId="{12CE9717-210F-4F0D-9714-D8977BCCA5FF}" dt="2024-05-16T13:30:20.814" v="11207" actId="26606"/>
          <ac:spMkLst>
            <pc:docMk/>
            <pc:sldMk cId="1444433806" sldId="271"/>
            <ac:spMk id="4111" creationId="{C3944F27-CA70-4E84-A51A-E6BF89558979}"/>
          </ac:spMkLst>
        </pc:spChg>
        <pc:picChg chg="add mod">
          <ac:chgData name="Diana Navickienė" userId="f79aa68f-7ade-4363-9972-b443c7640a5e" providerId="ADAL" clId="{12CE9717-210F-4F0D-9714-D8977BCCA5FF}" dt="2024-05-17T08:43:37.861" v="13268" actId="1076"/>
          <ac:picMkLst>
            <pc:docMk/>
            <pc:sldMk cId="1444433806" sldId="271"/>
            <ac:picMk id="4098" creationId="{36A3E35C-F1B2-E32F-0D73-E60FDC2A823B}"/>
          </ac:picMkLst>
        </pc:picChg>
        <pc:cxnChg chg="add del mod">
          <ac:chgData name="Diana Navickienė" userId="f79aa68f-7ade-4363-9972-b443c7640a5e" providerId="ADAL" clId="{12CE9717-210F-4F0D-9714-D8977BCCA5FF}" dt="2024-05-17T08:43:07.951" v="13264" actId="478"/>
          <ac:cxnSpMkLst>
            <pc:docMk/>
            <pc:sldMk cId="1444433806" sldId="271"/>
            <ac:cxnSpMk id="6" creationId="{E1245654-3E6E-0938-3605-18CFC743877F}"/>
          </ac:cxnSpMkLst>
        </pc:cxnChg>
        <pc:cxnChg chg="add del mod">
          <ac:chgData name="Diana Navickienė" userId="f79aa68f-7ade-4363-9972-b443c7640a5e" providerId="ADAL" clId="{12CE9717-210F-4F0D-9714-D8977BCCA5FF}" dt="2024-05-17T08:43:06.152" v="13263" actId="478"/>
          <ac:cxnSpMkLst>
            <pc:docMk/>
            <pc:sldMk cId="1444433806" sldId="271"/>
            <ac:cxnSpMk id="8" creationId="{FB00CBBA-EB35-FEF0-69B1-60E4E49CF5E5}"/>
          </ac:cxnSpMkLst>
        </pc:cxnChg>
        <pc:cxnChg chg="add del mod">
          <ac:chgData name="Diana Navickienė" userId="f79aa68f-7ade-4363-9972-b443c7640a5e" providerId="ADAL" clId="{12CE9717-210F-4F0D-9714-D8977BCCA5FF}" dt="2024-05-17T08:42:03.414" v="13256" actId="478"/>
          <ac:cxnSpMkLst>
            <pc:docMk/>
            <pc:sldMk cId="1444433806" sldId="271"/>
            <ac:cxnSpMk id="10" creationId="{B63B5688-E2B8-0767-897D-F96EC098500F}"/>
          </ac:cxnSpMkLst>
        </pc:cxnChg>
      </pc:sldChg>
      <pc:sldChg chg="addSp delSp modSp add mod">
        <pc:chgData name="Diana Navickienė" userId="f79aa68f-7ade-4363-9972-b443c7640a5e" providerId="ADAL" clId="{12CE9717-210F-4F0D-9714-D8977BCCA5FF}" dt="2024-05-17T08:33:36.450" v="13032" actId="20577"/>
        <pc:sldMkLst>
          <pc:docMk/>
          <pc:sldMk cId="702673769" sldId="272"/>
        </pc:sldMkLst>
        <pc:spChg chg="mod">
          <ac:chgData name="Diana Navickienė" userId="f79aa68f-7ade-4363-9972-b443c7640a5e" providerId="ADAL" clId="{12CE9717-210F-4F0D-9714-D8977BCCA5FF}" dt="2024-04-22T07:36:42.291" v="4560" actId="20577"/>
          <ac:spMkLst>
            <pc:docMk/>
            <pc:sldMk cId="702673769" sldId="272"/>
            <ac:spMk id="2" creationId="{2FD55C94-D193-A7F7-B024-F9FFD41525DF}"/>
          </ac:spMkLst>
        </pc:spChg>
        <pc:spChg chg="mod">
          <ac:chgData name="Diana Navickienė" userId="f79aa68f-7ade-4363-9972-b443c7640a5e" providerId="ADAL" clId="{12CE9717-210F-4F0D-9714-D8977BCCA5FF}" dt="2024-04-22T07:27:24.798" v="4390" actId="14100"/>
          <ac:spMkLst>
            <pc:docMk/>
            <pc:sldMk cId="702673769" sldId="272"/>
            <ac:spMk id="3" creationId="{EA64DD56-FA3C-CFF0-EE25-01A67FC3A2A8}"/>
          </ac:spMkLst>
        </pc:spChg>
        <pc:spChg chg="add mod">
          <ac:chgData name="Diana Navickienė" userId="f79aa68f-7ade-4363-9972-b443c7640a5e" providerId="ADAL" clId="{12CE9717-210F-4F0D-9714-D8977BCCA5FF}" dt="2024-05-16T13:25:11.779" v="10893" actId="6549"/>
          <ac:spMkLst>
            <pc:docMk/>
            <pc:sldMk cId="702673769" sldId="272"/>
            <ac:spMk id="4" creationId="{79434633-E504-ABE9-5668-A32FA4F9027E}"/>
          </ac:spMkLst>
        </pc:spChg>
        <pc:spChg chg="add mod">
          <ac:chgData name="Diana Navickienė" userId="f79aa68f-7ade-4363-9972-b443c7640a5e" providerId="ADAL" clId="{12CE9717-210F-4F0D-9714-D8977BCCA5FF}" dt="2024-05-17T08:33:36.450" v="13032" actId="20577"/>
          <ac:spMkLst>
            <pc:docMk/>
            <pc:sldMk cId="702673769" sldId="272"/>
            <ac:spMk id="5" creationId="{619CE52D-57FD-3D32-1245-CF5F7F03E7AD}"/>
          </ac:spMkLst>
        </pc:spChg>
        <pc:spChg chg="add mod">
          <ac:chgData name="Diana Navickienė" userId="f79aa68f-7ade-4363-9972-b443c7640a5e" providerId="ADAL" clId="{12CE9717-210F-4F0D-9714-D8977BCCA5FF}" dt="2024-05-16T13:25:56.564" v="10934" actId="20577"/>
          <ac:spMkLst>
            <pc:docMk/>
            <pc:sldMk cId="702673769" sldId="272"/>
            <ac:spMk id="6" creationId="{C4CDFED5-4470-02CD-3C80-E79A70740C39}"/>
          </ac:spMkLst>
        </pc:spChg>
        <pc:spChg chg="add mod">
          <ac:chgData name="Diana Navickienė" userId="f79aa68f-7ade-4363-9972-b443c7640a5e" providerId="ADAL" clId="{12CE9717-210F-4F0D-9714-D8977BCCA5FF}" dt="2024-05-16T13:28:34.013" v="11197" actId="20577"/>
          <ac:spMkLst>
            <pc:docMk/>
            <pc:sldMk cId="702673769" sldId="272"/>
            <ac:spMk id="7" creationId="{0F32767A-A5F3-3AA8-B6FA-2C6B7094F672}"/>
          </ac:spMkLst>
        </pc:spChg>
        <pc:spChg chg="add mod">
          <ac:chgData name="Diana Navickienė" userId="f79aa68f-7ade-4363-9972-b443c7640a5e" providerId="ADAL" clId="{12CE9717-210F-4F0D-9714-D8977BCCA5FF}" dt="2024-05-16T13:26:53.662" v="11042" actId="20577"/>
          <ac:spMkLst>
            <pc:docMk/>
            <pc:sldMk cId="702673769" sldId="272"/>
            <ac:spMk id="8" creationId="{59D854C8-2ACC-8AC5-9D4B-901B95C2F57C}"/>
          </ac:spMkLst>
        </pc:spChg>
        <pc:cxnChg chg="add mod">
          <ac:chgData name="Diana Navickienė" userId="f79aa68f-7ade-4363-9972-b443c7640a5e" providerId="ADAL" clId="{12CE9717-210F-4F0D-9714-D8977BCCA5FF}" dt="2024-04-22T07:27:42.265" v="4395" actId="13822"/>
          <ac:cxnSpMkLst>
            <pc:docMk/>
            <pc:sldMk cId="702673769" sldId="272"/>
            <ac:cxnSpMk id="10" creationId="{071365A1-4D37-E052-0B53-9815CF38AF98}"/>
          </ac:cxnSpMkLst>
        </pc:cxnChg>
        <pc:cxnChg chg="add mod">
          <ac:chgData name="Diana Navickienė" userId="f79aa68f-7ade-4363-9972-b443c7640a5e" providerId="ADAL" clId="{12CE9717-210F-4F0D-9714-D8977BCCA5FF}" dt="2024-04-22T07:27:46.745" v="4397" actId="13822"/>
          <ac:cxnSpMkLst>
            <pc:docMk/>
            <pc:sldMk cId="702673769" sldId="272"/>
            <ac:cxnSpMk id="12" creationId="{24F394FF-41FA-B845-3834-F60228E673BB}"/>
          </ac:cxnSpMkLst>
        </pc:cxnChg>
        <pc:cxnChg chg="add mod">
          <ac:chgData name="Diana Navickienė" userId="f79aa68f-7ade-4363-9972-b443c7640a5e" providerId="ADAL" clId="{12CE9717-210F-4F0D-9714-D8977BCCA5FF}" dt="2024-04-22T07:27:51.200" v="4399" actId="13822"/>
          <ac:cxnSpMkLst>
            <pc:docMk/>
            <pc:sldMk cId="702673769" sldId="272"/>
            <ac:cxnSpMk id="14" creationId="{B3D63772-8851-D45A-8B2C-CCB112E41DB4}"/>
          </ac:cxnSpMkLst>
        </pc:cxnChg>
        <pc:cxnChg chg="add del mod">
          <ac:chgData name="Diana Navickienė" userId="f79aa68f-7ade-4363-9972-b443c7640a5e" providerId="ADAL" clId="{12CE9717-210F-4F0D-9714-D8977BCCA5FF}" dt="2024-04-22T07:27:56.611" v="4402" actId="478"/>
          <ac:cxnSpMkLst>
            <pc:docMk/>
            <pc:sldMk cId="702673769" sldId="272"/>
            <ac:cxnSpMk id="15" creationId="{A05E937D-769A-9AD5-F554-CCA18C67B3F9}"/>
          </ac:cxnSpMkLst>
        </pc:cxnChg>
        <pc:cxnChg chg="add mod">
          <ac:chgData name="Diana Navickienė" userId="f79aa68f-7ade-4363-9972-b443c7640a5e" providerId="ADAL" clId="{12CE9717-210F-4F0D-9714-D8977BCCA5FF}" dt="2024-05-16T13:28:13.062" v="11180" actId="20578"/>
          <ac:cxnSpMkLst>
            <pc:docMk/>
            <pc:sldMk cId="702673769" sldId="272"/>
            <ac:cxnSpMk id="17" creationId="{1DC5C289-2B95-62EA-96DA-592807B9474E}"/>
          </ac:cxnSpMkLst>
        </pc:cxnChg>
      </pc:sldChg>
      <pc:sldChg chg="modSp add del mod">
        <pc:chgData name="Diana Navickienė" userId="f79aa68f-7ade-4363-9972-b443c7640a5e" providerId="ADAL" clId="{12CE9717-210F-4F0D-9714-D8977BCCA5FF}" dt="2024-04-22T07:39:47.341" v="4696" actId="47"/>
        <pc:sldMkLst>
          <pc:docMk/>
          <pc:sldMk cId="245903938" sldId="273"/>
        </pc:sldMkLst>
        <pc:spChg chg="mod">
          <ac:chgData name="Diana Navickienė" userId="f79aa68f-7ade-4363-9972-b443c7640a5e" providerId="ADAL" clId="{12CE9717-210F-4F0D-9714-D8977BCCA5FF}" dt="2024-04-22T07:37:19.844" v="4631" actId="20577"/>
          <ac:spMkLst>
            <pc:docMk/>
            <pc:sldMk cId="245903938" sldId="273"/>
            <ac:spMk id="3" creationId="{E450D714-4AA5-B2C0-C505-6CA7E15CCD3C}"/>
          </ac:spMkLst>
        </pc:spChg>
      </pc:sldChg>
      <pc:sldChg chg="add del">
        <pc:chgData name="Diana Navickienė" userId="f79aa68f-7ade-4363-9972-b443c7640a5e" providerId="ADAL" clId="{12CE9717-210F-4F0D-9714-D8977BCCA5FF}" dt="2024-04-22T07:50:55.379" v="4776" actId="2696"/>
        <pc:sldMkLst>
          <pc:docMk/>
          <pc:sldMk cId="1897768637" sldId="274"/>
        </pc:sldMkLst>
      </pc:sldChg>
      <pc:sldChg chg="addSp delSp modSp new del mod ord">
        <pc:chgData name="Diana Navickienė" userId="f79aa68f-7ade-4363-9972-b443c7640a5e" providerId="ADAL" clId="{12CE9717-210F-4F0D-9714-D8977BCCA5FF}" dt="2024-04-25T06:25:28.351" v="9644" actId="47"/>
        <pc:sldMkLst>
          <pc:docMk/>
          <pc:sldMk cId="760185470" sldId="275"/>
        </pc:sldMkLst>
        <pc:spChg chg="mod">
          <ac:chgData name="Diana Navickienė" userId="f79aa68f-7ade-4363-9972-b443c7640a5e" providerId="ADAL" clId="{12CE9717-210F-4F0D-9714-D8977BCCA5FF}" dt="2024-04-22T07:50:37.140" v="4715" actId="20577"/>
          <ac:spMkLst>
            <pc:docMk/>
            <pc:sldMk cId="760185470" sldId="275"/>
            <ac:spMk id="2" creationId="{245D2ECC-C416-DC6C-264E-E5F6EC73FA6B}"/>
          </ac:spMkLst>
        </pc:spChg>
        <pc:spChg chg="mod">
          <ac:chgData name="Diana Navickienė" userId="f79aa68f-7ade-4363-9972-b443c7640a5e" providerId="ADAL" clId="{12CE9717-210F-4F0D-9714-D8977BCCA5FF}" dt="2024-04-22T07:50:46.649" v="4775" actId="20577"/>
          <ac:spMkLst>
            <pc:docMk/>
            <pc:sldMk cId="760185470" sldId="275"/>
            <ac:spMk id="3" creationId="{8A2FFDD1-E08C-08CF-44D7-A37AFF97C6CF}"/>
          </ac:spMkLst>
        </pc:spChg>
        <pc:picChg chg="add del mod">
          <ac:chgData name="Diana Navickienė" userId="f79aa68f-7ade-4363-9972-b443c7640a5e" providerId="ADAL" clId="{12CE9717-210F-4F0D-9714-D8977BCCA5FF}" dt="2024-04-24T08:04:57.071" v="8605" actId="21"/>
          <ac:picMkLst>
            <pc:docMk/>
            <pc:sldMk cId="760185470" sldId="275"/>
            <ac:picMk id="4" creationId="{D1DF53E4-DCE5-9F09-3559-716311B884DC}"/>
          </ac:picMkLst>
        </pc:picChg>
      </pc:sldChg>
      <pc:sldChg chg="addSp delSp modSp new mod setBg setClrOvrMap">
        <pc:chgData name="Diana Navickienė" userId="f79aa68f-7ade-4363-9972-b443c7640a5e" providerId="ADAL" clId="{12CE9717-210F-4F0D-9714-D8977BCCA5FF}" dt="2024-05-17T08:55:33.755" v="13677" actId="20577"/>
        <pc:sldMkLst>
          <pc:docMk/>
          <pc:sldMk cId="3568048711" sldId="276"/>
        </pc:sldMkLst>
        <pc:spChg chg="mod">
          <ac:chgData name="Diana Navickienė" userId="f79aa68f-7ade-4363-9972-b443c7640a5e" providerId="ADAL" clId="{12CE9717-210F-4F0D-9714-D8977BCCA5FF}" dt="2024-05-16T13:45:56.341" v="11383" actId="26606"/>
          <ac:spMkLst>
            <pc:docMk/>
            <pc:sldMk cId="3568048711" sldId="276"/>
            <ac:spMk id="2" creationId="{B648093D-59DD-C812-F4D5-2E84C22B0398}"/>
          </ac:spMkLst>
        </pc:spChg>
        <pc:spChg chg="mod ord">
          <ac:chgData name="Diana Navickienė" userId="f79aa68f-7ade-4363-9972-b443c7640a5e" providerId="ADAL" clId="{12CE9717-210F-4F0D-9714-D8977BCCA5FF}" dt="2024-05-17T08:55:33.755" v="13677" actId="20577"/>
          <ac:spMkLst>
            <pc:docMk/>
            <pc:sldMk cId="3568048711" sldId="276"/>
            <ac:spMk id="3" creationId="{4463F85C-CD7C-6A67-50DD-3435FBA109DF}"/>
          </ac:spMkLst>
        </pc:spChg>
        <pc:spChg chg="add mod">
          <ac:chgData name="Diana Navickienė" userId="f79aa68f-7ade-4363-9972-b443c7640a5e" providerId="ADAL" clId="{12CE9717-210F-4F0D-9714-D8977BCCA5FF}" dt="2024-05-16T13:47:25.019" v="11431"/>
          <ac:spMkLst>
            <pc:docMk/>
            <pc:sldMk cId="3568048711" sldId="276"/>
            <ac:spMk id="8" creationId="{622BC486-5071-ECA3-31A1-A98D95777051}"/>
          </ac:spMkLst>
        </pc:spChg>
        <pc:spChg chg="add mod">
          <ac:chgData name="Diana Navickienė" userId="f79aa68f-7ade-4363-9972-b443c7640a5e" providerId="ADAL" clId="{12CE9717-210F-4F0D-9714-D8977BCCA5FF}" dt="2024-05-16T13:47:22.035" v="11424"/>
          <ac:spMkLst>
            <pc:docMk/>
            <pc:sldMk cId="3568048711" sldId="276"/>
            <ac:spMk id="9" creationId="{B76D2425-1B3E-8802-DCF4-AF5CE698EE0D}"/>
          </ac:spMkLst>
        </pc:spChg>
        <pc:spChg chg="add del">
          <ac:chgData name="Diana Navickienė" userId="f79aa68f-7ade-4363-9972-b443c7640a5e" providerId="ADAL" clId="{12CE9717-210F-4F0D-9714-D8977BCCA5FF}" dt="2024-05-16T13:43:29.243" v="11359" actId="26606"/>
          <ac:spMkLst>
            <pc:docMk/>
            <pc:sldMk cId="3568048711" sldId="276"/>
            <ac:spMk id="5132" creationId="{1135A26D-9D47-467E-91F1-31149BF0D213}"/>
          </ac:spMkLst>
        </pc:spChg>
        <pc:spChg chg="add del">
          <ac:chgData name="Diana Navickienė" userId="f79aa68f-7ade-4363-9972-b443c7640a5e" providerId="ADAL" clId="{12CE9717-210F-4F0D-9714-D8977BCCA5FF}" dt="2024-05-16T13:40:58.660" v="11330" actId="26606"/>
          <ac:spMkLst>
            <pc:docMk/>
            <pc:sldMk cId="3568048711" sldId="276"/>
            <ac:spMk id="5133" creationId="{B712E947-0734-45F9-9C4F-41114EC3A33E}"/>
          </ac:spMkLst>
        </pc:spChg>
        <pc:spChg chg="add del">
          <ac:chgData name="Diana Navickienė" userId="f79aa68f-7ade-4363-9972-b443c7640a5e" providerId="ADAL" clId="{12CE9717-210F-4F0D-9714-D8977BCCA5FF}" dt="2024-05-16T13:43:29.243" v="11359" actId="26606"/>
          <ac:spMkLst>
            <pc:docMk/>
            <pc:sldMk cId="3568048711" sldId="276"/>
            <ac:spMk id="5134" creationId="{3B438362-1E1E-4C62-A99E-4134CB16366C}"/>
          </ac:spMkLst>
        </pc:spChg>
        <pc:spChg chg="add del">
          <ac:chgData name="Diana Navickienė" userId="f79aa68f-7ade-4363-9972-b443c7640a5e" providerId="ADAL" clId="{12CE9717-210F-4F0D-9714-D8977BCCA5FF}" dt="2024-05-16T13:43:29.243" v="11359" actId="26606"/>
          <ac:spMkLst>
            <pc:docMk/>
            <pc:sldMk cId="3568048711" sldId="276"/>
            <ac:spMk id="5136" creationId="{6C077334-5571-4B83-A83E-4CCCFA7B5E8A}"/>
          </ac:spMkLst>
        </pc:spChg>
        <pc:spChg chg="add del">
          <ac:chgData name="Diana Navickienė" userId="f79aa68f-7ade-4363-9972-b443c7640a5e" providerId="ADAL" clId="{12CE9717-210F-4F0D-9714-D8977BCCA5FF}" dt="2024-05-16T13:43:29.243" v="11359" actId="26606"/>
          <ac:spMkLst>
            <pc:docMk/>
            <pc:sldMk cId="3568048711" sldId="276"/>
            <ac:spMk id="5137" creationId="{CB147A70-DC29-4DDF-A34C-2B82C6E2295E}"/>
          </ac:spMkLst>
        </pc:spChg>
        <pc:spChg chg="add del">
          <ac:chgData name="Diana Navickienė" userId="f79aa68f-7ade-4363-9972-b443c7640a5e" providerId="ADAL" clId="{12CE9717-210F-4F0D-9714-D8977BCCA5FF}" dt="2024-05-16T13:43:29.243" v="11359" actId="26606"/>
          <ac:spMkLst>
            <pc:docMk/>
            <pc:sldMk cId="3568048711" sldId="276"/>
            <ac:spMk id="5138" creationId="{4D3DC50D-CA0F-48F9-B17E-20D8669AA4E0}"/>
          </ac:spMkLst>
        </pc:spChg>
        <pc:spChg chg="add del">
          <ac:chgData name="Diana Navickienė" userId="f79aa68f-7ade-4363-9972-b443c7640a5e" providerId="ADAL" clId="{12CE9717-210F-4F0D-9714-D8977BCCA5FF}" dt="2024-05-16T13:41:01.114" v="11332" actId="26606"/>
          <ac:spMkLst>
            <pc:docMk/>
            <pc:sldMk cId="3568048711" sldId="276"/>
            <ac:spMk id="5139" creationId="{ACD0B258-678B-4A8C-894F-848AF24A1922}"/>
          </ac:spMkLst>
        </pc:spChg>
        <pc:spChg chg="add del">
          <ac:chgData name="Diana Navickienė" userId="f79aa68f-7ade-4363-9972-b443c7640a5e" providerId="ADAL" clId="{12CE9717-210F-4F0D-9714-D8977BCCA5FF}" dt="2024-05-16T13:41:01.114" v="11332" actId="26606"/>
          <ac:spMkLst>
            <pc:docMk/>
            <pc:sldMk cId="3568048711" sldId="276"/>
            <ac:spMk id="5140" creationId="{B712E947-0734-45F9-9C4F-41114EC3A33E}"/>
          </ac:spMkLst>
        </pc:spChg>
        <pc:spChg chg="add del">
          <ac:chgData name="Diana Navickienė" userId="f79aa68f-7ade-4363-9972-b443c7640a5e" providerId="ADAL" clId="{12CE9717-210F-4F0D-9714-D8977BCCA5FF}" dt="2024-05-16T13:41:01.114" v="11332" actId="26606"/>
          <ac:spMkLst>
            <pc:docMk/>
            <pc:sldMk cId="3568048711" sldId="276"/>
            <ac:spMk id="5141" creationId="{C8D58395-74AF-401A-AF2F-76B6FCF71DFE}"/>
          </ac:spMkLst>
        </pc:spChg>
        <pc:spChg chg="add del">
          <ac:chgData name="Diana Navickienė" userId="f79aa68f-7ade-4363-9972-b443c7640a5e" providerId="ADAL" clId="{12CE9717-210F-4F0D-9714-D8977BCCA5FF}" dt="2024-05-16T13:41:01.114" v="11332" actId="26606"/>
          <ac:spMkLst>
            <pc:docMk/>
            <pc:sldMk cId="3568048711" sldId="276"/>
            <ac:spMk id="5142" creationId="{4C6B5652-C661-4C58-B937-F0F490F7FCB2}"/>
          </ac:spMkLst>
        </pc:spChg>
        <pc:spChg chg="add del">
          <ac:chgData name="Diana Navickienė" userId="f79aa68f-7ade-4363-9972-b443c7640a5e" providerId="ADAL" clId="{12CE9717-210F-4F0D-9714-D8977BCCA5FF}" dt="2024-05-16T13:41:01.114" v="11332" actId="26606"/>
          <ac:spMkLst>
            <pc:docMk/>
            <pc:sldMk cId="3568048711" sldId="276"/>
            <ac:spMk id="5143" creationId="{2F003F3F-F118-41D2-AA3F-74DB0D1970BB}"/>
          </ac:spMkLst>
        </pc:spChg>
        <pc:spChg chg="add del">
          <ac:chgData name="Diana Navickienė" userId="f79aa68f-7ade-4363-9972-b443c7640a5e" providerId="ADAL" clId="{12CE9717-210F-4F0D-9714-D8977BCCA5FF}" dt="2024-05-16T13:41:01.114" v="11332" actId="26606"/>
          <ac:spMkLst>
            <pc:docMk/>
            <pc:sldMk cId="3568048711" sldId="276"/>
            <ac:spMk id="5144" creationId="{0B936867-6407-43FB-9DE6-1B0879D0CB31}"/>
          </ac:spMkLst>
        </pc:spChg>
        <pc:spChg chg="add del">
          <ac:chgData name="Diana Navickienė" userId="f79aa68f-7ade-4363-9972-b443c7640a5e" providerId="ADAL" clId="{12CE9717-210F-4F0D-9714-D8977BCCA5FF}" dt="2024-05-16T13:43:29.243" v="11359" actId="26606"/>
          <ac:spMkLst>
            <pc:docMk/>
            <pc:sldMk cId="3568048711" sldId="276"/>
            <ac:spMk id="5145" creationId="{D1B80E9C-CF8A-440B-B8F5-54BF121BF458}"/>
          </ac:spMkLst>
        </pc:spChg>
        <pc:spChg chg="add del">
          <ac:chgData name="Diana Navickienė" userId="f79aa68f-7ade-4363-9972-b443c7640a5e" providerId="ADAL" clId="{12CE9717-210F-4F0D-9714-D8977BCCA5FF}" dt="2024-05-16T13:41:05.918" v="11334" actId="26606"/>
          <ac:spMkLst>
            <pc:docMk/>
            <pc:sldMk cId="3568048711" sldId="276"/>
            <ac:spMk id="5146" creationId="{2CB962CF-61A3-4EF9-94F6-7C59B0329524}"/>
          </ac:spMkLst>
        </pc:spChg>
        <pc:spChg chg="add del">
          <ac:chgData name="Diana Navickienė" userId="f79aa68f-7ade-4363-9972-b443c7640a5e" providerId="ADAL" clId="{12CE9717-210F-4F0D-9714-D8977BCCA5FF}" dt="2024-05-16T13:43:37.676" v="11361" actId="26606"/>
          <ac:spMkLst>
            <pc:docMk/>
            <pc:sldMk cId="3568048711" sldId="276"/>
            <ac:spMk id="5147" creationId="{ADC09A0A-5EF7-45F4-B8EE-54903540B378}"/>
          </ac:spMkLst>
        </pc:spChg>
        <pc:spChg chg="add del">
          <ac:chgData name="Diana Navickienė" userId="f79aa68f-7ade-4363-9972-b443c7640a5e" providerId="ADAL" clId="{12CE9717-210F-4F0D-9714-D8977BCCA5FF}" dt="2024-05-16T13:41:10.213" v="11336" actId="26606"/>
          <ac:spMkLst>
            <pc:docMk/>
            <pc:sldMk cId="3568048711" sldId="276"/>
            <ac:spMk id="5148" creationId="{8761DDFE-071F-4200-B0AA-394476C2D2D6}"/>
          </ac:spMkLst>
        </pc:spChg>
        <pc:spChg chg="add del">
          <ac:chgData name="Diana Navickienė" userId="f79aa68f-7ade-4363-9972-b443c7640a5e" providerId="ADAL" clId="{12CE9717-210F-4F0D-9714-D8977BCCA5FF}" dt="2024-05-16T13:45:14.211" v="11367" actId="26606"/>
          <ac:spMkLst>
            <pc:docMk/>
            <pc:sldMk cId="3568048711" sldId="276"/>
            <ac:spMk id="5149" creationId="{AB902CB9-C7DC-4673-B7D5-F22DCF0EC54E}"/>
          </ac:spMkLst>
        </pc:spChg>
        <pc:spChg chg="add del">
          <ac:chgData name="Diana Navickienė" userId="f79aa68f-7ade-4363-9972-b443c7640a5e" providerId="ADAL" clId="{12CE9717-210F-4F0D-9714-D8977BCCA5FF}" dt="2024-05-16T13:45:30.082" v="11375" actId="26606"/>
          <ac:spMkLst>
            <pc:docMk/>
            <pc:sldMk cId="3568048711" sldId="276"/>
            <ac:spMk id="5155" creationId="{837A7BE2-DF08-4ECE-A520-13927DBF4C5E}"/>
          </ac:spMkLst>
        </pc:spChg>
        <pc:spChg chg="add del">
          <ac:chgData name="Diana Navickienė" userId="f79aa68f-7ade-4363-9972-b443c7640a5e" providerId="ADAL" clId="{12CE9717-210F-4F0D-9714-D8977BCCA5FF}" dt="2024-05-16T13:45:27.116" v="11371" actId="26606"/>
          <ac:spMkLst>
            <pc:docMk/>
            <pc:sldMk cId="3568048711" sldId="276"/>
            <ac:spMk id="5156" creationId="{3A45B268-BBDB-4EC6-A664-CED7BF60D20D}"/>
          </ac:spMkLst>
        </pc:spChg>
        <pc:spChg chg="add del">
          <ac:chgData name="Diana Navickienė" userId="f79aa68f-7ade-4363-9972-b443c7640a5e" providerId="ADAL" clId="{12CE9717-210F-4F0D-9714-D8977BCCA5FF}" dt="2024-05-16T13:45:27.116" v="11371" actId="26606"/>
          <ac:spMkLst>
            <pc:docMk/>
            <pc:sldMk cId="3568048711" sldId="276"/>
            <ac:spMk id="5157" creationId="{07977D39-626F-40D7-B00F-16E02602DD5A}"/>
          </ac:spMkLst>
        </pc:spChg>
        <pc:spChg chg="add del">
          <ac:chgData name="Diana Navickienė" userId="f79aa68f-7ade-4363-9972-b443c7640a5e" providerId="ADAL" clId="{12CE9717-210F-4F0D-9714-D8977BCCA5FF}" dt="2024-05-16T13:45:27.116" v="11371" actId="26606"/>
          <ac:spMkLst>
            <pc:docMk/>
            <pc:sldMk cId="3568048711" sldId="276"/>
            <ac:spMk id="5158" creationId="{B78B55DD-3C55-4B94-9031-4F3723BD43EA}"/>
          </ac:spMkLst>
        </pc:spChg>
        <pc:spChg chg="add del">
          <ac:chgData name="Diana Navickienė" userId="f79aa68f-7ade-4363-9972-b443c7640a5e" providerId="ADAL" clId="{12CE9717-210F-4F0D-9714-D8977BCCA5FF}" dt="2024-05-16T13:45:27.116" v="11371" actId="26606"/>
          <ac:spMkLst>
            <pc:docMk/>
            <pc:sldMk cId="3568048711" sldId="276"/>
            <ac:spMk id="5159" creationId="{B905CDE4-B751-4B3E-B625-6E59F8903414}"/>
          </ac:spMkLst>
        </pc:spChg>
        <pc:spChg chg="add del">
          <ac:chgData name="Diana Navickienė" userId="f79aa68f-7ade-4363-9972-b443c7640a5e" providerId="ADAL" clId="{12CE9717-210F-4F0D-9714-D8977BCCA5FF}" dt="2024-05-16T13:45:27.116" v="11371" actId="26606"/>
          <ac:spMkLst>
            <pc:docMk/>
            <pc:sldMk cId="3568048711" sldId="276"/>
            <ac:spMk id="5160" creationId="{42D9BB05-ED63-4148-87AB-82720ACC335C}"/>
          </ac:spMkLst>
        </pc:spChg>
        <pc:spChg chg="add del">
          <ac:chgData name="Diana Navickienė" userId="f79aa68f-7ade-4363-9972-b443c7640a5e" providerId="ADAL" clId="{12CE9717-210F-4F0D-9714-D8977BCCA5FF}" dt="2024-05-16T13:45:27.116" v="11371" actId="26606"/>
          <ac:spMkLst>
            <pc:docMk/>
            <pc:sldMk cId="3568048711" sldId="276"/>
            <ac:spMk id="5161" creationId="{CDC29AC1-2821-4FCC-B597-88DAF39C36FE}"/>
          </ac:spMkLst>
        </pc:spChg>
        <pc:spChg chg="add del">
          <ac:chgData name="Diana Navickienė" userId="f79aa68f-7ade-4363-9972-b443c7640a5e" providerId="ADAL" clId="{12CE9717-210F-4F0D-9714-D8977BCCA5FF}" dt="2024-05-16T13:45:27.116" v="11371" actId="26606"/>
          <ac:spMkLst>
            <pc:docMk/>
            <pc:sldMk cId="3568048711" sldId="276"/>
            <ac:spMk id="5162" creationId="{5B00B48C-8AA7-4128-AD60-76349F0CEC58}"/>
          </ac:spMkLst>
        </pc:spChg>
        <pc:spChg chg="add del">
          <ac:chgData name="Diana Navickienė" userId="f79aa68f-7ade-4363-9972-b443c7640a5e" providerId="ADAL" clId="{12CE9717-210F-4F0D-9714-D8977BCCA5FF}" dt="2024-05-16T13:45:27.116" v="11371" actId="26606"/>
          <ac:spMkLst>
            <pc:docMk/>
            <pc:sldMk cId="3568048711" sldId="276"/>
            <ac:spMk id="5163" creationId="{08108C16-F4C0-44AA-999D-17BD39219B24}"/>
          </ac:spMkLst>
        </pc:spChg>
        <pc:spChg chg="add del">
          <ac:chgData name="Diana Navickienė" userId="f79aa68f-7ade-4363-9972-b443c7640a5e" providerId="ADAL" clId="{12CE9717-210F-4F0D-9714-D8977BCCA5FF}" dt="2024-05-16T13:45:27.116" v="11371" actId="26606"/>
          <ac:spMkLst>
            <pc:docMk/>
            <pc:sldMk cId="3568048711" sldId="276"/>
            <ac:spMk id="5164" creationId="{0760511E-86BF-4340-9949-CECB774FAC36}"/>
          </ac:spMkLst>
        </pc:spChg>
        <pc:spChg chg="add del">
          <ac:chgData name="Diana Navickienė" userId="f79aa68f-7ade-4363-9972-b443c7640a5e" providerId="ADAL" clId="{12CE9717-210F-4F0D-9714-D8977BCCA5FF}" dt="2024-05-16T13:45:27.116" v="11371" actId="26606"/>
          <ac:spMkLst>
            <pc:docMk/>
            <pc:sldMk cId="3568048711" sldId="276"/>
            <ac:spMk id="5165" creationId="{C8F10CB3-3B5E-4C7A-98CF-B87454DDFA39}"/>
          </ac:spMkLst>
        </pc:spChg>
        <pc:spChg chg="add del">
          <ac:chgData name="Diana Navickienė" userId="f79aa68f-7ade-4363-9972-b443c7640a5e" providerId="ADAL" clId="{12CE9717-210F-4F0D-9714-D8977BCCA5FF}" dt="2024-05-16T13:45:28.515" v="11373" actId="26606"/>
          <ac:spMkLst>
            <pc:docMk/>
            <pc:sldMk cId="3568048711" sldId="276"/>
            <ac:spMk id="5167" creationId="{AB902CB9-C7DC-4673-B7D5-F22DCF0EC54E}"/>
          </ac:spMkLst>
        </pc:spChg>
        <pc:spChg chg="add del">
          <ac:chgData name="Diana Navickienė" userId="f79aa68f-7ade-4363-9972-b443c7640a5e" providerId="ADAL" clId="{12CE9717-210F-4F0D-9714-D8977BCCA5FF}" dt="2024-05-16T13:45:30.082" v="11375" actId="26606"/>
          <ac:spMkLst>
            <pc:docMk/>
            <pc:sldMk cId="3568048711" sldId="276"/>
            <ac:spMk id="5169" creationId="{8DF8AE6E-38CD-4B2A-8E02-F099DD30EF40}"/>
          </ac:spMkLst>
        </pc:spChg>
        <pc:spChg chg="add del">
          <ac:chgData name="Diana Navickienė" userId="f79aa68f-7ade-4363-9972-b443c7640a5e" providerId="ADAL" clId="{12CE9717-210F-4F0D-9714-D8977BCCA5FF}" dt="2024-05-16T13:45:30.082" v="11375" actId="26606"/>
          <ac:spMkLst>
            <pc:docMk/>
            <pc:sldMk cId="3568048711" sldId="276"/>
            <ac:spMk id="5170" creationId="{23293907-0F26-4752-BCD0-3AC2C5026383}"/>
          </ac:spMkLst>
        </pc:spChg>
        <pc:spChg chg="add del">
          <ac:chgData name="Diana Navickienė" userId="f79aa68f-7ade-4363-9972-b443c7640a5e" providerId="ADAL" clId="{12CE9717-210F-4F0D-9714-D8977BCCA5FF}" dt="2024-05-16T13:45:30.082" v="11375" actId="26606"/>
          <ac:spMkLst>
            <pc:docMk/>
            <pc:sldMk cId="3568048711" sldId="276"/>
            <ac:spMk id="5171" creationId="{1E32D174-F8A9-4FF0-8888-1B4F5E184961}"/>
          </ac:spMkLst>
        </pc:spChg>
        <pc:spChg chg="add del">
          <ac:chgData name="Diana Navickienė" userId="f79aa68f-7ade-4363-9972-b443c7640a5e" providerId="ADAL" clId="{12CE9717-210F-4F0D-9714-D8977BCCA5FF}" dt="2024-05-16T13:45:30.082" v="11375" actId="26606"/>
          <ac:spMkLst>
            <pc:docMk/>
            <pc:sldMk cId="3568048711" sldId="276"/>
            <ac:spMk id="5172" creationId="{769201C5-687E-46FB-BA72-23BA40BFEE1E}"/>
          </ac:spMkLst>
        </pc:spChg>
        <pc:spChg chg="add del">
          <ac:chgData name="Diana Navickienė" userId="f79aa68f-7ade-4363-9972-b443c7640a5e" providerId="ADAL" clId="{12CE9717-210F-4F0D-9714-D8977BCCA5FF}" dt="2024-05-16T13:45:30.082" v="11375" actId="26606"/>
          <ac:spMkLst>
            <pc:docMk/>
            <pc:sldMk cId="3568048711" sldId="276"/>
            <ac:spMk id="5173" creationId="{339141A8-FDFD-4ABE-A499-72C9669F4BE6}"/>
          </ac:spMkLst>
        </pc:spChg>
        <pc:spChg chg="add del">
          <ac:chgData name="Diana Navickienė" userId="f79aa68f-7ade-4363-9972-b443c7640a5e" providerId="ADAL" clId="{12CE9717-210F-4F0D-9714-D8977BCCA5FF}" dt="2024-05-16T13:45:30.082" v="11375" actId="26606"/>
          <ac:spMkLst>
            <pc:docMk/>
            <pc:sldMk cId="3568048711" sldId="276"/>
            <ac:spMk id="5174" creationId="{8A439E11-755A-4258-859D-56A6B6AFCB66}"/>
          </ac:spMkLst>
        </pc:spChg>
        <pc:spChg chg="add del">
          <ac:chgData name="Diana Navickienė" userId="f79aa68f-7ade-4363-9972-b443c7640a5e" providerId="ADAL" clId="{12CE9717-210F-4F0D-9714-D8977BCCA5FF}" dt="2024-05-16T13:45:30.082" v="11375" actId="26606"/>
          <ac:spMkLst>
            <pc:docMk/>
            <pc:sldMk cId="3568048711" sldId="276"/>
            <ac:spMk id="5175" creationId="{E916EF49-F958-4F28-A999-F8FA8D09AF86}"/>
          </ac:spMkLst>
        </pc:spChg>
        <pc:spChg chg="add del">
          <ac:chgData name="Diana Navickienė" userId="f79aa68f-7ade-4363-9972-b443c7640a5e" providerId="ADAL" clId="{12CE9717-210F-4F0D-9714-D8977BCCA5FF}" dt="2024-05-16T13:45:30.082" v="11375" actId="26606"/>
          <ac:spMkLst>
            <pc:docMk/>
            <pc:sldMk cId="3568048711" sldId="276"/>
            <ac:spMk id="5176" creationId="{A7665D74-DFEA-412C-928C-F090E67084F3}"/>
          </ac:spMkLst>
        </pc:spChg>
        <pc:spChg chg="add del">
          <ac:chgData name="Diana Navickienė" userId="f79aa68f-7ade-4363-9972-b443c7640a5e" providerId="ADAL" clId="{12CE9717-210F-4F0D-9714-D8977BCCA5FF}" dt="2024-05-16T13:45:30.082" v="11375" actId="26606"/>
          <ac:spMkLst>
            <pc:docMk/>
            <pc:sldMk cId="3568048711" sldId="276"/>
            <ac:spMk id="5177" creationId="{3E84BD56-679D-4E0C-9C9B-D694ABF07373}"/>
          </ac:spMkLst>
        </pc:spChg>
        <pc:spChg chg="add del">
          <ac:chgData name="Diana Navickienė" userId="f79aa68f-7ade-4363-9972-b443c7640a5e" providerId="ADAL" clId="{12CE9717-210F-4F0D-9714-D8977BCCA5FF}" dt="2024-05-16T13:45:30.082" v="11375" actId="26606"/>
          <ac:spMkLst>
            <pc:docMk/>
            <pc:sldMk cId="3568048711" sldId="276"/>
            <ac:spMk id="5178" creationId="{2335FEDF-EF88-4E68-9CF7-5A72EF32AFC2}"/>
          </ac:spMkLst>
        </pc:spChg>
        <pc:spChg chg="add del">
          <ac:chgData name="Diana Navickienė" userId="f79aa68f-7ade-4363-9972-b443c7640a5e" providerId="ADAL" clId="{12CE9717-210F-4F0D-9714-D8977BCCA5FF}" dt="2024-05-16T13:45:32.818" v="11377" actId="26606"/>
          <ac:spMkLst>
            <pc:docMk/>
            <pc:sldMk cId="3568048711" sldId="276"/>
            <ac:spMk id="5180" creationId="{0EFD753D-6A49-46DD-9E82-AA6E2C62B461}"/>
          </ac:spMkLst>
        </pc:spChg>
        <pc:spChg chg="add del">
          <ac:chgData name="Diana Navickienė" userId="f79aa68f-7ade-4363-9972-b443c7640a5e" providerId="ADAL" clId="{12CE9717-210F-4F0D-9714-D8977BCCA5FF}" dt="2024-05-16T13:45:32.818" v="11377" actId="26606"/>
          <ac:spMkLst>
            <pc:docMk/>
            <pc:sldMk cId="3568048711" sldId="276"/>
            <ac:spMk id="5181" creationId="{138A5824-1F4A-4EE7-BC13-5BB48FC0809B}"/>
          </ac:spMkLst>
        </pc:spChg>
        <pc:spChg chg="add del">
          <ac:chgData name="Diana Navickienė" userId="f79aa68f-7ade-4363-9972-b443c7640a5e" providerId="ADAL" clId="{12CE9717-210F-4F0D-9714-D8977BCCA5FF}" dt="2024-05-16T13:45:42.165" v="11379" actId="26606"/>
          <ac:spMkLst>
            <pc:docMk/>
            <pc:sldMk cId="3568048711" sldId="276"/>
            <ac:spMk id="5183" creationId="{7BC0F8B1-F985-469B-8332-13DBC7665557}"/>
          </ac:spMkLst>
        </pc:spChg>
        <pc:spChg chg="add del">
          <ac:chgData name="Diana Navickienė" userId="f79aa68f-7ade-4363-9972-b443c7640a5e" providerId="ADAL" clId="{12CE9717-210F-4F0D-9714-D8977BCCA5FF}" dt="2024-05-16T13:45:42.165" v="11379" actId="26606"/>
          <ac:spMkLst>
            <pc:docMk/>
            <pc:sldMk cId="3568048711" sldId="276"/>
            <ac:spMk id="5184" creationId="{89D15953-1642-4DD6-AD9E-01AA19247FF6}"/>
          </ac:spMkLst>
        </pc:spChg>
        <pc:spChg chg="add del">
          <ac:chgData name="Diana Navickienė" userId="f79aa68f-7ade-4363-9972-b443c7640a5e" providerId="ADAL" clId="{12CE9717-210F-4F0D-9714-D8977BCCA5FF}" dt="2024-05-16T13:45:42.165" v="11379" actId="26606"/>
          <ac:spMkLst>
            <pc:docMk/>
            <pc:sldMk cId="3568048711" sldId="276"/>
            <ac:spMk id="5185" creationId="{FBF3780C-749F-4B50-9E1D-F2B1F6DBB7DD}"/>
          </ac:spMkLst>
        </pc:spChg>
        <pc:spChg chg="add del">
          <ac:chgData name="Diana Navickienė" userId="f79aa68f-7ade-4363-9972-b443c7640a5e" providerId="ADAL" clId="{12CE9717-210F-4F0D-9714-D8977BCCA5FF}" dt="2024-05-16T13:45:43.433" v="11381" actId="26606"/>
          <ac:spMkLst>
            <pc:docMk/>
            <pc:sldMk cId="3568048711" sldId="276"/>
            <ac:spMk id="5187" creationId="{AB902CB9-C7DC-4673-B7D5-F22DCF0EC54E}"/>
          </ac:spMkLst>
        </pc:spChg>
        <pc:grpChg chg="add del">
          <ac:chgData name="Diana Navickienė" userId="f79aa68f-7ade-4363-9972-b443c7640a5e" providerId="ADAL" clId="{12CE9717-210F-4F0D-9714-D8977BCCA5FF}" dt="2024-05-16T13:40:58.660" v="11330" actId="26606"/>
          <ac:grpSpMkLst>
            <pc:docMk/>
            <pc:sldMk cId="3568048711" sldId="276"/>
            <ac:grpSpMk id="5135" creationId="{12B3290A-D3BF-4B87-B55B-FD9A98B49727}"/>
          </ac:grpSpMkLst>
        </pc:grpChg>
        <pc:picChg chg="add del mod ord">
          <ac:chgData name="Diana Navickienė" userId="f79aa68f-7ade-4363-9972-b443c7640a5e" providerId="ADAL" clId="{12CE9717-210F-4F0D-9714-D8977BCCA5FF}" dt="2024-05-17T08:54:32.597" v="13650" actId="478"/>
          <ac:picMkLst>
            <pc:docMk/>
            <pc:sldMk cId="3568048711" sldId="276"/>
            <ac:picMk id="4" creationId="{15BAF79C-6495-97C6-4CB3-03B18873EDB6}"/>
          </ac:picMkLst>
        </pc:picChg>
        <pc:picChg chg="add del mod ord">
          <ac:chgData name="Diana Navickienė" userId="f79aa68f-7ade-4363-9972-b443c7640a5e" providerId="ADAL" clId="{12CE9717-210F-4F0D-9714-D8977BCCA5FF}" dt="2024-05-17T08:54:25.694" v="13648" actId="478"/>
          <ac:picMkLst>
            <pc:docMk/>
            <pc:sldMk cId="3568048711" sldId="276"/>
            <ac:picMk id="5" creationId="{EEA138C1-F816-6C33-6DDA-F2296DA774EB}"/>
          </ac:picMkLst>
        </pc:picChg>
        <pc:picChg chg="add">
          <ac:chgData name="Diana Navickienė" userId="f79aa68f-7ade-4363-9972-b443c7640a5e" providerId="ADAL" clId="{12CE9717-210F-4F0D-9714-D8977BCCA5FF}" dt="2024-05-16T13:44:59.990" v="11364"/>
          <ac:picMkLst>
            <pc:docMk/>
            <pc:sldMk cId="3568048711" sldId="276"/>
            <ac:picMk id="6" creationId="{8FF313AA-6103-7771-3CA1-E57AFBE0FD14}"/>
          </ac:picMkLst>
        </pc:picChg>
        <pc:picChg chg="add del mod ord">
          <ac:chgData name="Diana Navickienė" userId="f79aa68f-7ade-4363-9972-b443c7640a5e" providerId="ADAL" clId="{12CE9717-210F-4F0D-9714-D8977BCCA5FF}" dt="2024-05-17T08:54:36.926" v="13652" actId="21"/>
          <ac:picMkLst>
            <pc:docMk/>
            <pc:sldMk cId="3568048711" sldId="276"/>
            <ac:picMk id="7" creationId="{FFE1BC1C-AAD0-39FD-3F0D-FEC52D2BADB1}"/>
          </ac:picMkLst>
        </pc:picChg>
        <pc:picChg chg="add">
          <ac:chgData name="Diana Navickienė" userId="f79aa68f-7ade-4363-9972-b443c7640a5e" providerId="ADAL" clId="{12CE9717-210F-4F0D-9714-D8977BCCA5FF}" dt="2024-05-16T13:38:53.407" v="11313"/>
          <ac:picMkLst>
            <pc:docMk/>
            <pc:sldMk cId="3568048711" sldId="276"/>
            <ac:picMk id="5122" creationId="{69CB0031-01C6-537F-ADC6-F57F5543BD64}"/>
          </ac:picMkLst>
        </pc:picChg>
        <pc:picChg chg="add del mod ord">
          <ac:chgData name="Diana Navickienė" userId="f79aa68f-7ade-4363-9972-b443c7640a5e" providerId="ADAL" clId="{12CE9717-210F-4F0D-9714-D8977BCCA5FF}" dt="2024-05-17T08:44:18.978" v="13271" actId="478"/>
          <ac:picMkLst>
            <pc:docMk/>
            <pc:sldMk cId="3568048711" sldId="276"/>
            <ac:picMk id="5124" creationId="{0C21C05A-63A8-9261-72FF-A79D7A79BCBF}"/>
          </ac:picMkLst>
        </pc:picChg>
        <pc:picChg chg="add del mod">
          <ac:chgData name="Diana Navickienė" userId="f79aa68f-7ade-4363-9972-b443c7640a5e" providerId="ADAL" clId="{12CE9717-210F-4F0D-9714-D8977BCCA5FF}" dt="2024-05-16T13:39:37.825" v="11322" actId="478"/>
          <ac:picMkLst>
            <pc:docMk/>
            <pc:sldMk cId="3568048711" sldId="276"/>
            <ac:picMk id="5126" creationId="{67D34BA3-B149-55AA-E5E0-A526B5F81775}"/>
          </ac:picMkLst>
        </pc:picChg>
        <pc:picChg chg="add del mod">
          <ac:chgData name="Diana Navickienė" userId="f79aa68f-7ade-4363-9972-b443c7640a5e" providerId="ADAL" clId="{12CE9717-210F-4F0D-9714-D8977BCCA5FF}" dt="2024-05-16T13:41:29.503" v="11339" actId="478"/>
          <ac:picMkLst>
            <pc:docMk/>
            <pc:sldMk cId="3568048711" sldId="276"/>
            <ac:picMk id="5128" creationId="{5A97BC07-FC6B-1371-A29C-12AC69E368F9}"/>
          </ac:picMkLst>
        </pc:picChg>
        <pc:picChg chg="add del mod ord">
          <ac:chgData name="Diana Navickienė" userId="f79aa68f-7ade-4363-9972-b443c7640a5e" providerId="ADAL" clId="{12CE9717-210F-4F0D-9714-D8977BCCA5FF}" dt="2024-05-17T08:44:16.133" v="13270" actId="478"/>
          <ac:picMkLst>
            <pc:docMk/>
            <pc:sldMk cId="3568048711" sldId="276"/>
            <ac:picMk id="5130" creationId="{BB844C7E-B22C-CBE7-2CF2-35B0EE862915}"/>
          </ac:picMkLst>
        </pc:picChg>
        <pc:cxnChg chg="add del">
          <ac:chgData name="Diana Navickienė" userId="f79aa68f-7ade-4363-9972-b443c7640a5e" providerId="ADAL" clId="{12CE9717-210F-4F0D-9714-D8977BCCA5FF}" dt="2024-05-16T13:45:24.248" v="11369" actId="26606"/>
          <ac:cxnSpMkLst>
            <pc:docMk/>
            <pc:sldMk cId="3568048711" sldId="276"/>
            <ac:cxnSpMk id="5151" creationId="{822A5670-0F7B-4199-AEAB-33FBA9CEA44D}"/>
          </ac:cxnSpMkLst>
        </pc:cxnChg>
        <pc:cxnChg chg="add del">
          <ac:chgData name="Diana Navickienė" userId="f79aa68f-7ade-4363-9972-b443c7640a5e" providerId="ADAL" clId="{12CE9717-210F-4F0D-9714-D8977BCCA5FF}" dt="2024-05-16T13:45:24.248" v="11369" actId="26606"/>
          <ac:cxnSpMkLst>
            <pc:docMk/>
            <pc:sldMk cId="3568048711" sldId="276"/>
            <ac:cxnSpMk id="5152" creationId="{8BB1744D-A7DF-4B65-B6E3-DCF12BB2D869}"/>
          </ac:cxnSpMkLst>
        </pc:cxnChg>
        <pc:cxnChg chg="add del">
          <ac:chgData name="Diana Navickienė" userId="f79aa68f-7ade-4363-9972-b443c7640a5e" providerId="ADAL" clId="{12CE9717-210F-4F0D-9714-D8977BCCA5FF}" dt="2024-05-16T13:45:24.248" v="11369" actId="26606"/>
          <ac:cxnSpMkLst>
            <pc:docMk/>
            <pc:sldMk cId="3568048711" sldId="276"/>
            <ac:cxnSpMk id="5153" creationId="{882DD753-EA38-4E86-91FB-05041A44A28E}"/>
          </ac:cxnSpMkLst>
        </pc:cxnChg>
        <pc:cxnChg chg="add del">
          <ac:chgData name="Diana Navickienė" userId="f79aa68f-7ade-4363-9972-b443c7640a5e" providerId="ADAL" clId="{12CE9717-210F-4F0D-9714-D8977BCCA5FF}" dt="2024-05-16T13:45:24.248" v="11369" actId="26606"/>
          <ac:cxnSpMkLst>
            <pc:docMk/>
            <pc:sldMk cId="3568048711" sldId="276"/>
            <ac:cxnSpMk id="5154" creationId="{6DA63E78-7704-45EF-B5D3-EADDF5D82674}"/>
          </ac:cxnSpMkLst>
        </pc:cxnChg>
        <pc:cxnChg chg="add del">
          <ac:chgData name="Diana Navickienė" userId="f79aa68f-7ade-4363-9972-b443c7640a5e" providerId="ADAL" clId="{12CE9717-210F-4F0D-9714-D8977BCCA5FF}" dt="2024-05-16T13:45:56.341" v="11383" actId="26606"/>
          <ac:cxnSpMkLst>
            <pc:docMk/>
            <pc:sldMk cId="3568048711" sldId="276"/>
            <ac:cxnSpMk id="5189" creationId="{822A5670-0F7B-4199-AEAB-33FBA9CEA44D}"/>
          </ac:cxnSpMkLst>
        </pc:cxnChg>
        <pc:cxnChg chg="add del">
          <ac:chgData name="Diana Navickienė" userId="f79aa68f-7ade-4363-9972-b443c7640a5e" providerId="ADAL" clId="{12CE9717-210F-4F0D-9714-D8977BCCA5FF}" dt="2024-05-16T13:45:56.341" v="11383" actId="26606"/>
          <ac:cxnSpMkLst>
            <pc:docMk/>
            <pc:sldMk cId="3568048711" sldId="276"/>
            <ac:cxnSpMk id="5190" creationId="{8BB1744D-A7DF-4B65-B6E3-DCF12BB2D869}"/>
          </ac:cxnSpMkLst>
        </pc:cxnChg>
        <pc:cxnChg chg="add del">
          <ac:chgData name="Diana Navickienė" userId="f79aa68f-7ade-4363-9972-b443c7640a5e" providerId="ADAL" clId="{12CE9717-210F-4F0D-9714-D8977BCCA5FF}" dt="2024-05-16T13:45:56.341" v="11383" actId="26606"/>
          <ac:cxnSpMkLst>
            <pc:docMk/>
            <pc:sldMk cId="3568048711" sldId="276"/>
            <ac:cxnSpMk id="5191" creationId="{882DD753-EA38-4E86-91FB-05041A44A28E}"/>
          </ac:cxnSpMkLst>
        </pc:cxnChg>
        <pc:cxnChg chg="add del">
          <ac:chgData name="Diana Navickienė" userId="f79aa68f-7ade-4363-9972-b443c7640a5e" providerId="ADAL" clId="{12CE9717-210F-4F0D-9714-D8977BCCA5FF}" dt="2024-05-16T13:45:56.341" v="11383" actId="26606"/>
          <ac:cxnSpMkLst>
            <pc:docMk/>
            <pc:sldMk cId="3568048711" sldId="276"/>
            <ac:cxnSpMk id="5192" creationId="{6DA63E78-7704-45EF-B5D3-EADDF5D82674}"/>
          </ac:cxnSpMkLst>
        </pc:cxnChg>
      </pc:sldChg>
      <pc:sldChg chg="addSp delSp modSp new mod setBg">
        <pc:chgData name="Diana Navickienė" userId="f79aa68f-7ade-4363-9972-b443c7640a5e" providerId="ADAL" clId="{12CE9717-210F-4F0D-9714-D8977BCCA5FF}" dt="2024-05-17T08:44:45.194" v="13298" actId="20577"/>
        <pc:sldMkLst>
          <pc:docMk/>
          <pc:sldMk cId="2810155643" sldId="277"/>
        </pc:sldMkLst>
        <pc:spChg chg="mod">
          <ac:chgData name="Diana Navickienė" userId="f79aa68f-7ade-4363-9972-b443c7640a5e" providerId="ADAL" clId="{12CE9717-210F-4F0D-9714-D8977BCCA5FF}" dt="2024-05-16T13:53:32.031" v="11546" actId="27636"/>
          <ac:spMkLst>
            <pc:docMk/>
            <pc:sldMk cId="2810155643" sldId="277"/>
            <ac:spMk id="2" creationId="{C08B3AA9-E1C4-9223-81DF-05E69EB5BE6D}"/>
          </ac:spMkLst>
        </pc:spChg>
        <pc:spChg chg="add del mod ord">
          <ac:chgData name="Diana Navickienė" userId="f79aa68f-7ade-4363-9972-b443c7640a5e" providerId="ADAL" clId="{12CE9717-210F-4F0D-9714-D8977BCCA5FF}" dt="2024-05-17T08:44:45.194" v="13298" actId="20577"/>
          <ac:spMkLst>
            <pc:docMk/>
            <pc:sldMk cId="2810155643" sldId="277"/>
            <ac:spMk id="3" creationId="{E7C0463F-DD3A-EBCC-45CF-4C1603C1DC5F}"/>
          </ac:spMkLst>
        </pc:spChg>
        <pc:spChg chg="add del">
          <ac:chgData name="Diana Navickienė" userId="f79aa68f-7ade-4363-9972-b443c7640a5e" providerId="ADAL" clId="{12CE9717-210F-4F0D-9714-D8977BCCA5FF}" dt="2024-05-16T13:52:33.664" v="11525" actId="26606"/>
          <ac:spMkLst>
            <pc:docMk/>
            <pc:sldMk cId="2810155643" sldId="277"/>
            <ac:spMk id="7175" creationId="{8761DDFE-071F-4200-B0AA-394476C2D2D6}"/>
          </ac:spMkLst>
        </pc:spChg>
        <pc:spChg chg="add del">
          <ac:chgData name="Diana Navickienė" userId="f79aa68f-7ade-4363-9972-b443c7640a5e" providerId="ADAL" clId="{12CE9717-210F-4F0D-9714-D8977BCCA5FF}" dt="2024-05-16T13:52:34.787" v="11527" actId="26606"/>
          <ac:spMkLst>
            <pc:docMk/>
            <pc:sldMk cId="2810155643" sldId="277"/>
            <ac:spMk id="7177" creationId="{84DF55BE-B4AB-4BA1-BDE1-E9F7FB3F110A}"/>
          </ac:spMkLst>
        </pc:spChg>
        <pc:spChg chg="add del">
          <ac:chgData name="Diana Navickienė" userId="f79aa68f-7ade-4363-9972-b443c7640a5e" providerId="ADAL" clId="{12CE9717-210F-4F0D-9714-D8977BCCA5FF}" dt="2024-05-16T13:52:36.185" v="11529" actId="26606"/>
          <ac:spMkLst>
            <pc:docMk/>
            <pc:sldMk cId="2810155643" sldId="277"/>
            <ac:spMk id="7179" creationId="{2CB962CF-61A3-4EF9-94F6-7C59B0329524}"/>
          </ac:spMkLst>
        </pc:spChg>
        <pc:spChg chg="add del">
          <ac:chgData name="Diana Navickienė" userId="f79aa68f-7ade-4363-9972-b443c7640a5e" providerId="ADAL" clId="{12CE9717-210F-4F0D-9714-D8977BCCA5FF}" dt="2024-05-16T13:52:44.689" v="11531" actId="26606"/>
          <ac:spMkLst>
            <pc:docMk/>
            <pc:sldMk cId="2810155643" sldId="277"/>
            <ac:spMk id="7181" creationId="{75C56826-D4E5-42ED-8529-079651CB3005}"/>
          </ac:spMkLst>
        </pc:spChg>
        <pc:spChg chg="add del">
          <ac:chgData name="Diana Navickienė" userId="f79aa68f-7ade-4363-9972-b443c7640a5e" providerId="ADAL" clId="{12CE9717-210F-4F0D-9714-D8977BCCA5FF}" dt="2024-05-16T13:52:44.689" v="11531" actId="26606"/>
          <ac:spMkLst>
            <pc:docMk/>
            <pc:sldMk cId="2810155643" sldId="277"/>
            <ac:spMk id="7182" creationId="{8F7AFB9A-7364-478C-B48B-8523CDD9AE8D}"/>
          </ac:spMkLst>
        </pc:spChg>
        <pc:spChg chg="add del">
          <ac:chgData name="Diana Navickienė" userId="f79aa68f-7ade-4363-9972-b443c7640a5e" providerId="ADAL" clId="{12CE9717-210F-4F0D-9714-D8977BCCA5FF}" dt="2024-05-16T13:52:44.689" v="11531" actId="26606"/>
          <ac:spMkLst>
            <pc:docMk/>
            <pc:sldMk cId="2810155643" sldId="277"/>
            <ac:spMk id="7183" creationId="{82095FCE-EF05-4443-B97A-85DEE3A5CA17}"/>
          </ac:spMkLst>
        </pc:spChg>
        <pc:spChg chg="add del">
          <ac:chgData name="Diana Navickienė" userId="f79aa68f-7ade-4363-9972-b443c7640a5e" providerId="ADAL" clId="{12CE9717-210F-4F0D-9714-D8977BCCA5FF}" dt="2024-05-16T13:52:44.689" v="11531" actId="26606"/>
          <ac:spMkLst>
            <pc:docMk/>
            <pc:sldMk cId="2810155643" sldId="277"/>
            <ac:spMk id="7184" creationId="{36678033-86B6-40E6-BE90-78D8ED4E3A31}"/>
          </ac:spMkLst>
        </pc:spChg>
        <pc:spChg chg="add del">
          <ac:chgData name="Diana Navickienė" userId="f79aa68f-7ade-4363-9972-b443c7640a5e" providerId="ADAL" clId="{12CE9717-210F-4F0D-9714-D8977BCCA5FF}" dt="2024-05-16T13:52:44.689" v="11531" actId="26606"/>
          <ac:spMkLst>
            <pc:docMk/>
            <pc:sldMk cId="2810155643" sldId="277"/>
            <ac:spMk id="7185" creationId="{D2542E1A-076E-4A34-BB67-2BF961754E0C}"/>
          </ac:spMkLst>
        </pc:spChg>
        <pc:spChg chg="add del">
          <ac:chgData name="Diana Navickienė" userId="f79aa68f-7ade-4363-9972-b443c7640a5e" providerId="ADAL" clId="{12CE9717-210F-4F0D-9714-D8977BCCA5FF}" dt="2024-05-16T13:52:46.107" v="11533" actId="26606"/>
          <ac:spMkLst>
            <pc:docMk/>
            <pc:sldMk cId="2810155643" sldId="277"/>
            <ac:spMk id="7187" creationId="{5EF17487-C386-4F99-B5EB-4FD3DF4236B2}"/>
          </ac:spMkLst>
        </pc:spChg>
        <pc:spChg chg="add del">
          <ac:chgData name="Diana Navickienė" userId="f79aa68f-7ade-4363-9972-b443c7640a5e" providerId="ADAL" clId="{12CE9717-210F-4F0D-9714-D8977BCCA5FF}" dt="2024-05-16T13:52:46.107" v="11533" actId="26606"/>
          <ac:spMkLst>
            <pc:docMk/>
            <pc:sldMk cId="2810155643" sldId="277"/>
            <ac:spMk id="7188" creationId="{A0DE92DF-4769-4DE9-93FD-EE31271850CA}"/>
          </ac:spMkLst>
        </pc:spChg>
        <pc:spChg chg="add">
          <ac:chgData name="Diana Navickienė" userId="f79aa68f-7ade-4363-9972-b443c7640a5e" providerId="ADAL" clId="{12CE9717-210F-4F0D-9714-D8977BCCA5FF}" dt="2024-05-16T13:52:46.125" v="11534" actId="26606"/>
          <ac:spMkLst>
            <pc:docMk/>
            <pc:sldMk cId="2810155643" sldId="277"/>
            <ac:spMk id="7190" creationId="{6B92FAF7-0AD3-4B47-9111-D0E9CD79E247}"/>
          </ac:spMkLst>
        </pc:spChg>
        <pc:grpChg chg="add">
          <ac:chgData name="Diana Navickienė" userId="f79aa68f-7ade-4363-9972-b443c7640a5e" providerId="ADAL" clId="{12CE9717-210F-4F0D-9714-D8977BCCA5FF}" dt="2024-05-16T13:52:46.125" v="11534" actId="26606"/>
          <ac:grpSpMkLst>
            <pc:docMk/>
            <pc:sldMk cId="2810155643" sldId="277"/>
            <ac:grpSpMk id="7191" creationId="{D6A77139-BADB-4B2C-BD41-B67A4D37D758}"/>
          </ac:grpSpMkLst>
        </pc:grpChg>
        <pc:grpChg chg="add">
          <ac:chgData name="Diana Navickienė" userId="f79aa68f-7ade-4363-9972-b443c7640a5e" providerId="ADAL" clId="{12CE9717-210F-4F0D-9714-D8977BCCA5FF}" dt="2024-05-16T13:52:46.125" v="11534" actId="26606"/>
          <ac:grpSpMkLst>
            <pc:docMk/>
            <pc:sldMk cId="2810155643" sldId="277"/>
            <ac:grpSpMk id="7194" creationId="{2786ABD8-AB9F-46F2-A7D9-36F1F7338CF9}"/>
          </ac:grpSpMkLst>
        </pc:grpChg>
        <pc:graphicFrameChg chg="add del">
          <ac:chgData name="Diana Navickienė" userId="f79aa68f-7ade-4363-9972-b443c7640a5e" providerId="ADAL" clId="{12CE9717-210F-4F0D-9714-D8977BCCA5FF}" dt="2024-05-16T13:54:11.521" v="11548" actId="26606"/>
          <ac:graphicFrameMkLst>
            <pc:docMk/>
            <pc:sldMk cId="2810155643" sldId="277"/>
            <ac:graphicFrameMk id="7199" creationId="{01418352-0B57-1323-93E4-BBEEB6E2C723}"/>
          </ac:graphicFrameMkLst>
        </pc:graphicFrameChg>
        <pc:picChg chg="add mod">
          <ac:chgData name="Diana Navickienė" userId="f79aa68f-7ade-4363-9972-b443c7640a5e" providerId="ADAL" clId="{12CE9717-210F-4F0D-9714-D8977BCCA5FF}" dt="2024-05-16T13:52:58.102" v="11537" actId="1076"/>
          <ac:picMkLst>
            <pc:docMk/>
            <pc:sldMk cId="2810155643" sldId="277"/>
            <ac:picMk id="4" creationId="{3B973C24-7CEE-E27D-6469-E4A545CA6462}"/>
          </ac:picMkLst>
        </pc:picChg>
        <pc:picChg chg="add mod ord">
          <ac:chgData name="Diana Navickienė" userId="f79aa68f-7ade-4363-9972-b443c7640a5e" providerId="ADAL" clId="{12CE9717-210F-4F0D-9714-D8977BCCA5FF}" dt="2024-05-16T13:52:53.423" v="11535" actId="14100"/>
          <ac:picMkLst>
            <pc:docMk/>
            <pc:sldMk cId="2810155643" sldId="277"/>
            <ac:picMk id="7170" creationId="{8A60C73C-4D74-BDCE-E3A4-7C7F8863B9D2}"/>
          </ac:picMkLst>
        </pc:picChg>
      </pc:sldChg>
      <pc:sldChg chg="addSp modSp new del mod">
        <pc:chgData name="Diana Navickienė" userId="f79aa68f-7ade-4363-9972-b443c7640a5e" providerId="ADAL" clId="{12CE9717-210F-4F0D-9714-D8977BCCA5FF}" dt="2024-05-16T14:04:16.946" v="11709" actId="47"/>
        <pc:sldMkLst>
          <pc:docMk/>
          <pc:sldMk cId="2207329739" sldId="278"/>
        </pc:sldMkLst>
        <pc:spChg chg="mod">
          <ac:chgData name="Diana Navickienė" userId="f79aa68f-7ade-4363-9972-b443c7640a5e" providerId="ADAL" clId="{12CE9717-210F-4F0D-9714-D8977BCCA5FF}" dt="2024-04-22T08:18:36.333" v="5173" actId="20577"/>
          <ac:spMkLst>
            <pc:docMk/>
            <pc:sldMk cId="2207329739" sldId="278"/>
            <ac:spMk id="2" creationId="{E4F663BC-0FC4-3188-0C01-0A707220A5F4}"/>
          </ac:spMkLst>
        </pc:spChg>
        <pc:spChg chg="mod">
          <ac:chgData name="Diana Navickienė" userId="f79aa68f-7ade-4363-9972-b443c7640a5e" providerId="ADAL" clId="{12CE9717-210F-4F0D-9714-D8977BCCA5FF}" dt="2024-04-22T08:38:40.940" v="5182" actId="207"/>
          <ac:spMkLst>
            <pc:docMk/>
            <pc:sldMk cId="2207329739" sldId="278"/>
            <ac:spMk id="3" creationId="{7D775E26-6084-3F5F-3A7C-08B15510E140}"/>
          </ac:spMkLst>
        </pc:spChg>
        <pc:spChg chg="add mod">
          <ac:chgData name="Diana Navickienė" userId="f79aa68f-7ade-4363-9972-b443c7640a5e" providerId="ADAL" clId="{12CE9717-210F-4F0D-9714-D8977BCCA5FF}" dt="2024-04-22T08:41:55.371" v="5186"/>
          <ac:spMkLst>
            <pc:docMk/>
            <pc:sldMk cId="2207329739" sldId="278"/>
            <ac:spMk id="4" creationId="{72C7643F-B956-4544-57F4-596EFBC92604}"/>
          </ac:spMkLst>
        </pc:spChg>
      </pc:sldChg>
      <pc:sldChg chg="addSp delSp modSp new mod ord">
        <pc:chgData name="Diana Navickienė" userId="f79aa68f-7ade-4363-9972-b443c7640a5e" providerId="ADAL" clId="{12CE9717-210F-4F0D-9714-D8977BCCA5FF}" dt="2024-05-17T12:36:58.846" v="16035" actId="20577"/>
        <pc:sldMkLst>
          <pc:docMk/>
          <pc:sldMk cId="2386463724" sldId="279"/>
        </pc:sldMkLst>
        <pc:spChg chg="del">
          <ac:chgData name="Diana Navickienė" userId="f79aa68f-7ade-4363-9972-b443c7640a5e" providerId="ADAL" clId="{12CE9717-210F-4F0D-9714-D8977BCCA5FF}" dt="2024-04-22T08:42:57.413" v="5194" actId="478"/>
          <ac:spMkLst>
            <pc:docMk/>
            <pc:sldMk cId="2386463724" sldId="279"/>
            <ac:spMk id="2" creationId="{47B24DB9-1E0A-E083-C103-407E19473465}"/>
          </ac:spMkLst>
        </pc:spChg>
        <pc:spChg chg="mod">
          <ac:chgData name="Diana Navickienė" userId="f79aa68f-7ade-4363-9972-b443c7640a5e" providerId="ADAL" clId="{12CE9717-210F-4F0D-9714-D8977BCCA5FF}" dt="2024-05-17T12:36:58.846" v="16035" actId="20577"/>
          <ac:spMkLst>
            <pc:docMk/>
            <pc:sldMk cId="2386463724" sldId="279"/>
            <ac:spMk id="3" creationId="{41B47F46-6FA1-79A3-D869-BAE096932EEA}"/>
          </ac:spMkLst>
        </pc:spChg>
        <pc:spChg chg="add mod">
          <ac:chgData name="Diana Navickienė" userId="f79aa68f-7ade-4363-9972-b443c7640a5e" providerId="ADAL" clId="{12CE9717-210F-4F0D-9714-D8977BCCA5FF}" dt="2024-04-22T08:49:38.175" v="5216" actId="27636"/>
          <ac:spMkLst>
            <pc:docMk/>
            <pc:sldMk cId="2386463724" sldId="279"/>
            <ac:spMk id="4" creationId="{20D46B57-DEF4-57E7-F5E6-EA6C6ADE419A}"/>
          </ac:spMkLst>
        </pc:spChg>
      </pc:sldChg>
      <pc:sldChg chg="delSp modSp new del mod">
        <pc:chgData name="Diana Navickienė" userId="f79aa68f-7ade-4363-9972-b443c7640a5e" providerId="ADAL" clId="{12CE9717-210F-4F0D-9714-D8977BCCA5FF}" dt="2024-05-17T12:39:11.711" v="16036" actId="47"/>
        <pc:sldMkLst>
          <pc:docMk/>
          <pc:sldMk cId="2656929768" sldId="280"/>
        </pc:sldMkLst>
        <pc:spChg chg="del">
          <ac:chgData name="Diana Navickienė" userId="f79aa68f-7ade-4363-9972-b443c7640a5e" providerId="ADAL" clId="{12CE9717-210F-4F0D-9714-D8977BCCA5FF}" dt="2024-04-22T08:53:13.558" v="5327" actId="478"/>
          <ac:spMkLst>
            <pc:docMk/>
            <pc:sldMk cId="2656929768" sldId="280"/>
            <ac:spMk id="2" creationId="{8FC2DCC9-239F-C58D-C288-DC44B3592578}"/>
          </ac:spMkLst>
        </pc:spChg>
        <pc:spChg chg="mod">
          <ac:chgData name="Diana Navickienė" userId="f79aa68f-7ade-4363-9972-b443c7640a5e" providerId="ADAL" clId="{12CE9717-210F-4F0D-9714-D8977BCCA5FF}" dt="2024-04-22T08:53:17.134" v="5329" actId="123"/>
          <ac:spMkLst>
            <pc:docMk/>
            <pc:sldMk cId="2656929768" sldId="280"/>
            <ac:spMk id="3" creationId="{BB9AB0A8-DE71-301B-0121-8454A1F215E8}"/>
          </ac:spMkLst>
        </pc:spChg>
      </pc:sldChg>
      <pc:sldChg chg="addSp delSp modSp new del mod setBg">
        <pc:chgData name="Diana Navickienė" userId="f79aa68f-7ade-4363-9972-b443c7640a5e" providerId="ADAL" clId="{12CE9717-210F-4F0D-9714-D8977BCCA5FF}" dt="2024-05-17T12:39:14.187" v="16037" actId="47"/>
        <pc:sldMkLst>
          <pc:docMk/>
          <pc:sldMk cId="1446339588" sldId="281"/>
        </pc:sldMkLst>
        <pc:spChg chg="mod ord">
          <ac:chgData name="Diana Navickienė" userId="f79aa68f-7ade-4363-9972-b443c7640a5e" providerId="ADAL" clId="{12CE9717-210F-4F0D-9714-D8977BCCA5FF}" dt="2024-04-22T11:57:12.575" v="6605" actId="26606"/>
          <ac:spMkLst>
            <pc:docMk/>
            <pc:sldMk cId="1446339588" sldId="281"/>
            <ac:spMk id="2" creationId="{A4F3187A-A8DD-3668-AAED-BBF018A5C31A}"/>
          </ac:spMkLst>
        </pc:spChg>
        <pc:spChg chg="mod ord">
          <ac:chgData name="Diana Navickienė" userId="f79aa68f-7ade-4363-9972-b443c7640a5e" providerId="ADAL" clId="{12CE9717-210F-4F0D-9714-D8977BCCA5FF}" dt="2024-04-22T11:57:12.575" v="6605" actId="26606"/>
          <ac:spMkLst>
            <pc:docMk/>
            <pc:sldMk cId="1446339588" sldId="281"/>
            <ac:spMk id="3" creationId="{04C6DB17-D56F-FF3B-6BE1-9D60AA61BBA5}"/>
          </ac:spMkLst>
        </pc:spChg>
        <pc:spChg chg="add del">
          <ac:chgData name="Diana Navickienė" userId="f79aa68f-7ade-4363-9972-b443c7640a5e" providerId="ADAL" clId="{12CE9717-210F-4F0D-9714-D8977BCCA5FF}" dt="2024-04-22T11:57:06.202" v="6600" actId="26606"/>
          <ac:spMkLst>
            <pc:docMk/>
            <pc:sldMk cId="1446339588" sldId="281"/>
            <ac:spMk id="3083" creationId="{AD96FDFD-4E42-4A06-B8B5-768A1DB9C2A9}"/>
          </ac:spMkLst>
        </pc:spChg>
        <pc:spChg chg="add del">
          <ac:chgData name="Diana Navickienė" userId="f79aa68f-7ade-4363-9972-b443c7640a5e" providerId="ADAL" clId="{12CE9717-210F-4F0D-9714-D8977BCCA5FF}" dt="2024-04-22T11:57:07.422" v="6602" actId="26606"/>
          <ac:spMkLst>
            <pc:docMk/>
            <pc:sldMk cId="1446339588" sldId="281"/>
            <ac:spMk id="3085" creationId="{D79DE9F7-28C4-4856-BA57-D696E124C137}"/>
          </ac:spMkLst>
        </pc:spChg>
        <pc:spChg chg="add del">
          <ac:chgData name="Diana Navickienė" userId="f79aa68f-7ade-4363-9972-b443c7640a5e" providerId="ADAL" clId="{12CE9717-210F-4F0D-9714-D8977BCCA5FF}" dt="2024-04-22T11:57:07.422" v="6602" actId="26606"/>
          <ac:spMkLst>
            <pc:docMk/>
            <pc:sldMk cId="1446339588" sldId="281"/>
            <ac:spMk id="3086" creationId="{26FF42C2-EA15-4154-B242-E98E88CED99C}"/>
          </ac:spMkLst>
        </pc:spChg>
        <pc:spChg chg="add del">
          <ac:chgData name="Diana Navickienė" userId="f79aa68f-7ade-4363-9972-b443c7640a5e" providerId="ADAL" clId="{12CE9717-210F-4F0D-9714-D8977BCCA5FF}" dt="2024-04-22T11:57:07.422" v="6602" actId="26606"/>
          <ac:spMkLst>
            <pc:docMk/>
            <pc:sldMk cId="1446339588" sldId="281"/>
            <ac:spMk id="3087" creationId="{E1F9ED9C-121B-44C6-A308-5824769C40D5}"/>
          </ac:spMkLst>
        </pc:spChg>
        <pc:spChg chg="add del">
          <ac:chgData name="Diana Navickienė" userId="f79aa68f-7ade-4363-9972-b443c7640a5e" providerId="ADAL" clId="{12CE9717-210F-4F0D-9714-D8977BCCA5FF}" dt="2024-04-22T11:57:07.422" v="6602" actId="26606"/>
          <ac:spMkLst>
            <pc:docMk/>
            <pc:sldMk cId="1446339588" sldId="281"/>
            <ac:spMk id="3089" creationId="{4A5F8185-F27B-4E99-A06C-007336FE3F2D}"/>
          </ac:spMkLst>
        </pc:spChg>
        <pc:spChg chg="add del">
          <ac:chgData name="Diana Navickienė" userId="f79aa68f-7ade-4363-9972-b443c7640a5e" providerId="ADAL" clId="{12CE9717-210F-4F0D-9714-D8977BCCA5FF}" dt="2024-04-22T11:57:12.572" v="6604" actId="26606"/>
          <ac:spMkLst>
            <pc:docMk/>
            <pc:sldMk cId="1446339588" sldId="281"/>
            <ac:spMk id="3091" creationId="{B3684CCF-CEBB-4D8E-A366-95E43D4C790B}"/>
          </ac:spMkLst>
        </pc:spChg>
        <pc:spChg chg="add del">
          <ac:chgData name="Diana Navickienė" userId="f79aa68f-7ade-4363-9972-b443c7640a5e" providerId="ADAL" clId="{12CE9717-210F-4F0D-9714-D8977BCCA5FF}" dt="2024-04-22T11:57:12.572" v="6604" actId="26606"/>
          <ac:spMkLst>
            <pc:docMk/>
            <pc:sldMk cId="1446339588" sldId="281"/>
            <ac:spMk id="3092" creationId="{70BEB1E7-2F88-40BC-B73D-42E5B6F80BFC}"/>
          </ac:spMkLst>
        </pc:spChg>
        <pc:spChg chg="add">
          <ac:chgData name="Diana Navickienė" userId="f79aa68f-7ade-4363-9972-b443c7640a5e" providerId="ADAL" clId="{12CE9717-210F-4F0D-9714-D8977BCCA5FF}" dt="2024-04-22T11:57:12.575" v="6605" actId="26606"/>
          <ac:spMkLst>
            <pc:docMk/>
            <pc:sldMk cId="1446339588" sldId="281"/>
            <ac:spMk id="3094" creationId="{9D25F302-27C5-414F-97F8-6EA0A6C028BA}"/>
          </ac:spMkLst>
        </pc:spChg>
        <pc:spChg chg="add">
          <ac:chgData name="Diana Navickienė" userId="f79aa68f-7ade-4363-9972-b443c7640a5e" providerId="ADAL" clId="{12CE9717-210F-4F0D-9714-D8977BCCA5FF}" dt="2024-04-22T11:57:12.575" v="6605" actId="26606"/>
          <ac:spMkLst>
            <pc:docMk/>
            <pc:sldMk cId="1446339588" sldId="281"/>
            <ac:spMk id="3095" creationId="{830A36F8-48C2-4842-A87B-8CE8DF4E7FD2}"/>
          </ac:spMkLst>
        </pc:spChg>
        <pc:spChg chg="add">
          <ac:chgData name="Diana Navickienė" userId="f79aa68f-7ade-4363-9972-b443c7640a5e" providerId="ADAL" clId="{12CE9717-210F-4F0D-9714-D8977BCCA5FF}" dt="2024-04-22T11:57:12.575" v="6605" actId="26606"/>
          <ac:spMkLst>
            <pc:docMk/>
            <pc:sldMk cId="1446339588" sldId="281"/>
            <ac:spMk id="3096" creationId="{086A5A31-B10A-4793-84D4-D785959AE5B8}"/>
          </ac:spMkLst>
        </pc:spChg>
        <pc:picChg chg="add mod">
          <ac:chgData name="Diana Navickienė" userId="f79aa68f-7ade-4363-9972-b443c7640a5e" providerId="ADAL" clId="{12CE9717-210F-4F0D-9714-D8977BCCA5FF}" dt="2024-04-22T11:57:12.575" v="6605" actId="26606"/>
          <ac:picMkLst>
            <pc:docMk/>
            <pc:sldMk cId="1446339588" sldId="281"/>
            <ac:picMk id="4" creationId="{563E48A9-E397-068A-C9F9-C2E81B3878F9}"/>
          </ac:picMkLst>
        </pc:picChg>
        <pc:picChg chg="add mod ord">
          <ac:chgData name="Diana Navickienė" userId="f79aa68f-7ade-4363-9972-b443c7640a5e" providerId="ADAL" clId="{12CE9717-210F-4F0D-9714-D8977BCCA5FF}" dt="2024-04-22T11:57:12.575" v="6605" actId="26606"/>
          <ac:picMkLst>
            <pc:docMk/>
            <pc:sldMk cId="1446339588" sldId="281"/>
            <ac:picMk id="3074" creationId="{2115D213-A374-972B-AA96-3E14510B9FB9}"/>
          </ac:picMkLst>
        </pc:picChg>
        <pc:picChg chg="add mod">
          <ac:chgData name="Diana Navickienė" userId="f79aa68f-7ade-4363-9972-b443c7640a5e" providerId="ADAL" clId="{12CE9717-210F-4F0D-9714-D8977BCCA5FF}" dt="2024-04-22T11:55:57.331" v="6593" actId="14100"/>
          <ac:picMkLst>
            <pc:docMk/>
            <pc:sldMk cId="1446339588" sldId="281"/>
            <ac:picMk id="3076" creationId="{9DD7506B-20A0-1C35-9EC6-A4F784562CE8}"/>
          </ac:picMkLst>
        </pc:picChg>
        <pc:picChg chg="add mod ord">
          <ac:chgData name="Diana Navickienė" userId="f79aa68f-7ade-4363-9972-b443c7640a5e" providerId="ADAL" clId="{12CE9717-210F-4F0D-9714-D8977BCCA5FF}" dt="2024-04-22T11:57:12.575" v="6605" actId="26606"/>
          <ac:picMkLst>
            <pc:docMk/>
            <pc:sldMk cId="1446339588" sldId="281"/>
            <ac:picMk id="3078" creationId="{F29F0B78-CA42-0079-FDB6-052B1EE3A87C}"/>
          </ac:picMkLst>
        </pc:picChg>
      </pc:sldChg>
      <pc:sldChg chg="modSp new mod">
        <pc:chgData name="Diana Navickienė" userId="f79aa68f-7ade-4363-9972-b443c7640a5e" providerId="ADAL" clId="{12CE9717-210F-4F0D-9714-D8977BCCA5FF}" dt="2024-05-17T12:50:14.141" v="16176" actId="207"/>
        <pc:sldMkLst>
          <pc:docMk/>
          <pc:sldMk cId="108675733" sldId="282"/>
        </pc:sldMkLst>
        <pc:spChg chg="mod">
          <ac:chgData name="Diana Navickienė" userId="f79aa68f-7ade-4363-9972-b443c7640a5e" providerId="ADAL" clId="{12CE9717-210F-4F0D-9714-D8977BCCA5FF}" dt="2024-04-22T10:18:09.094" v="5350" actId="207"/>
          <ac:spMkLst>
            <pc:docMk/>
            <pc:sldMk cId="108675733" sldId="282"/>
            <ac:spMk id="2" creationId="{6CD72FC9-8FA5-AEB7-5A22-3EDB18F26665}"/>
          </ac:spMkLst>
        </pc:spChg>
        <pc:spChg chg="mod">
          <ac:chgData name="Diana Navickienė" userId="f79aa68f-7ade-4363-9972-b443c7640a5e" providerId="ADAL" clId="{12CE9717-210F-4F0D-9714-D8977BCCA5FF}" dt="2024-05-17T12:50:14.141" v="16176" actId="207"/>
          <ac:spMkLst>
            <pc:docMk/>
            <pc:sldMk cId="108675733" sldId="282"/>
            <ac:spMk id="3" creationId="{0EDFBA23-56DD-3A30-A040-F2C24B508036}"/>
          </ac:spMkLst>
        </pc:spChg>
      </pc:sldChg>
      <pc:sldChg chg="addSp delSp modSp new mod setBg">
        <pc:chgData name="Diana Navickienė" userId="f79aa68f-7ade-4363-9972-b443c7640a5e" providerId="ADAL" clId="{12CE9717-210F-4F0D-9714-D8977BCCA5FF}" dt="2024-05-19T09:48:35.832" v="18293" actId="1076"/>
        <pc:sldMkLst>
          <pc:docMk/>
          <pc:sldMk cId="2502473755" sldId="283"/>
        </pc:sldMkLst>
        <pc:spChg chg="mod">
          <ac:chgData name="Diana Navickienė" userId="f79aa68f-7ade-4363-9972-b443c7640a5e" providerId="ADAL" clId="{12CE9717-210F-4F0D-9714-D8977BCCA5FF}" dt="2024-05-17T14:31:32.150" v="17729" actId="26606"/>
          <ac:spMkLst>
            <pc:docMk/>
            <pc:sldMk cId="2502473755" sldId="283"/>
            <ac:spMk id="2" creationId="{8C9D54BA-E427-6872-2744-FFCCEA92A925}"/>
          </ac:spMkLst>
        </pc:spChg>
        <pc:spChg chg="del mod">
          <ac:chgData name="Diana Navickienė" userId="f79aa68f-7ade-4363-9972-b443c7640a5e" providerId="ADAL" clId="{12CE9717-210F-4F0D-9714-D8977BCCA5FF}" dt="2024-04-22T10:57:06.631" v="5447" actId="3680"/>
          <ac:spMkLst>
            <pc:docMk/>
            <pc:sldMk cId="2502473755" sldId="283"/>
            <ac:spMk id="3" creationId="{644835F1-03AD-519F-9698-2CE8018E0A7F}"/>
          </ac:spMkLst>
        </pc:spChg>
        <pc:spChg chg="add mod ord">
          <ac:chgData name="Diana Navickienė" userId="f79aa68f-7ade-4363-9972-b443c7640a5e" providerId="ADAL" clId="{12CE9717-210F-4F0D-9714-D8977BCCA5FF}" dt="2024-05-19T09:48:26.531" v="18290" actId="14100"/>
          <ac:spMkLst>
            <pc:docMk/>
            <pc:sldMk cId="2502473755" sldId="283"/>
            <ac:spMk id="6" creationId="{7D7E35A3-7FFD-3783-D393-4F208E4D9B4A}"/>
          </ac:spMkLst>
        </pc:spChg>
        <pc:spChg chg="add del">
          <ac:chgData name="Diana Navickienė" userId="f79aa68f-7ade-4363-9972-b443c7640a5e" providerId="ADAL" clId="{12CE9717-210F-4F0D-9714-D8977BCCA5FF}" dt="2024-05-17T14:31:32.150" v="17729" actId="26606"/>
          <ac:spMkLst>
            <pc:docMk/>
            <pc:sldMk cId="2502473755" sldId="283"/>
            <ac:spMk id="17412" creationId="{E02239D2-A05D-4A1C-9F06-FBA7FC730E1B}"/>
          </ac:spMkLst>
        </pc:spChg>
        <pc:spChg chg="add del">
          <ac:chgData name="Diana Navickienė" userId="f79aa68f-7ade-4363-9972-b443c7640a5e" providerId="ADAL" clId="{12CE9717-210F-4F0D-9714-D8977BCCA5FF}" dt="2024-05-17T14:31:04.512" v="17715" actId="26606"/>
          <ac:spMkLst>
            <pc:docMk/>
            <pc:sldMk cId="2502473755" sldId="283"/>
            <ac:spMk id="17415" creationId="{2C9A9DA9-7DC8-488B-A882-123947B0F3D9}"/>
          </ac:spMkLst>
        </pc:spChg>
        <pc:spChg chg="add del">
          <ac:chgData name="Diana Navickienė" userId="f79aa68f-7ade-4363-9972-b443c7640a5e" providerId="ADAL" clId="{12CE9717-210F-4F0D-9714-D8977BCCA5FF}" dt="2024-05-17T14:31:04.512" v="17715" actId="26606"/>
          <ac:spMkLst>
            <pc:docMk/>
            <pc:sldMk cId="2502473755" sldId="283"/>
            <ac:spMk id="17417" creationId="{57F6BDD4-E066-4008-8011-6CC31AEB4556}"/>
          </ac:spMkLst>
        </pc:spChg>
        <pc:spChg chg="add del">
          <ac:chgData name="Diana Navickienė" userId="f79aa68f-7ade-4363-9972-b443c7640a5e" providerId="ADAL" clId="{12CE9717-210F-4F0D-9714-D8977BCCA5FF}" dt="2024-05-17T14:31:04.512" v="17715" actId="26606"/>
          <ac:spMkLst>
            <pc:docMk/>
            <pc:sldMk cId="2502473755" sldId="283"/>
            <ac:spMk id="17419" creationId="{2711A8FB-68FC-45FC-B01E-38F809E2D439}"/>
          </ac:spMkLst>
        </pc:spChg>
        <pc:spChg chg="add del">
          <ac:chgData name="Diana Navickienė" userId="f79aa68f-7ade-4363-9972-b443c7640a5e" providerId="ADAL" clId="{12CE9717-210F-4F0D-9714-D8977BCCA5FF}" dt="2024-05-17T14:31:04.512" v="17715" actId="26606"/>
          <ac:spMkLst>
            <pc:docMk/>
            <pc:sldMk cId="2502473755" sldId="283"/>
            <ac:spMk id="17421" creationId="{2A865FE3-5FC9-4049-87CF-30019C46C0F5}"/>
          </ac:spMkLst>
        </pc:spChg>
        <pc:spChg chg="add del">
          <ac:chgData name="Diana Navickienė" userId="f79aa68f-7ade-4363-9972-b443c7640a5e" providerId="ADAL" clId="{12CE9717-210F-4F0D-9714-D8977BCCA5FF}" dt="2024-05-17T14:31:07.047" v="17717" actId="26606"/>
          <ac:spMkLst>
            <pc:docMk/>
            <pc:sldMk cId="2502473755" sldId="283"/>
            <ac:spMk id="17423" creationId="{7FF47CB7-972F-479F-A36D-9E72D26EC8DA}"/>
          </ac:spMkLst>
        </pc:spChg>
        <pc:spChg chg="add del">
          <ac:chgData name="Diana Navickienė" userId="f79aa68f-7ade-4363-9972-b443c7640a5e" providerId="ADAL" clId="{12CE9717-210F-4F0D-9714-D8977BCCA5FF}" dt="2024-05-17T14:31:07.047" v="17717" actId="26606"/>
          <ac:spMkLst>
            <pc:docMk/>
            <pc:sldMk cId="2502473755" sldId="283"/>
            <ac:spMk id="17424" creationId="{0D153B68-5844-490D-8E67-F616D6D721CA}"/>
          </ac:spMkLst>
        </pc:spChg>
        <pc:spChg chg="add del">
          <ac:chgData name="Diana Navickienė" userId="f79aa68f-7ade-4363-9972-b443c7640a5e" providerId="ADAL" clId="{12CE9717-210F-4F0D-9714-D8977BCCA5FF}" dt="2024-05-17T14:31:07.047" v="17717" actId="26606"/>
          <ac:spMkLst>
            <pc:docMk/>
            <pc:sldMk cId="2502473755" sldId="283"/>
            <ac:spMk id="17425" creationId="{9A0D773F-7A7D-4DBB-9DEA-86BB8B8F4BC8}"/>
          </ac:spMkLst>
        </pc:spChg>
        <pc:graphicFrameChg chg="add del mod ord modGraphic">
          <ac:chgData name="Diana Navickienė" userId="f79aa68f-7ade-4363-9972-b443c7640a5e" providerId="ADAL" clId="{12CE9717-210F-4F0D-9714-D8977BCCA5FF}" dt="2024-04-22T10:59:11.397" v="5506" actId="478"/>
          <ac:graphicFrameMkLst>
            <pc:docMk/>
            <pc:sldMk cId="2502473755" sldId="283"/>
            <ac:graphicFrameMk id="4" creationId="{CEB094A1-0F56-95B5-4D06-FD18D4CC2BED}"/>
          </ac:graphicFrameMkLst>
        </pc:graphicFrameChg>
        <pc:picChg chg="add del mod">
          <ac:chgData name="Diana Navickienė" userId="f79aa68f-7ade-4363-9972-b443c7640a5e" providerId="ADAL" clId="{12CE9717-210F-4F0D-9714-D8977BCCA5FF}" dt="2024-05-17T14:32:19.546" v="17739" actId="478"/>
          <ac:picMkLst>
            <pc:docMk/>
            <pc:sldMk cId="2502473755" sldId="283"/>
            <ac:picMk id="3" creationId="{6CDB27BE-2799-0442-8EE5-21F9C95A46D2}"/>
          </ac:picMkLst>
        </pc:picChg>
        <pc:picChg chg="add del mod">
          <ac:chgData name="Diana Navickienė" userId="f79aa68f-7ade-4363-9972-b443c7640a5e" providerId="ADAL" clId="{12CE9717-210F-4F0D-9714-D8977BCCA5FF}" dt="2024-05-17T14:33:02.755" v="17745" actId="478"/>
          <ac:picMkLst>
            <pc:docMk/>
            <pc:sldMk cId="2502473755" sldId="283"/>
            <ac:picMk id="17410" creationId="{BF706834-F96C-A5E8-D4C0-1F755B25B4B0}"/>
          </ac:picMkLst>
        </pc:picChg>
        <pc:picChg chg="add mod">
          <ac:chgData name="Diana Navickienė" userId="f79aa68f-7ade-4363-9972-b443c7640a5e" providerId="ADAL" clId="{12CE9717-210F-4F0D-9714-D8977BCCA5FF}" dt="2024-05-19T09:48:35.832" v="18293" actId="1076"/>
          <ac:picMkLst>
            <pc:docMk/>
            <pc:sldMk cId="2502473755" sldId="283"/>
            <ac:picMk id="17414" creationId="{321A8A0B-2A8B-1A76-26B3-C59FF4D3A807}"/>
          </ac:picMkLst>
        </pc:picChg>
      </pc:sldChg>
      <pc:sldChg chg="modSp new mod">
        <pc:chgData name="Diana Navickienė" userId="f79aa68f-7ade-4363-9972-b443c7640a5e" providerId="ADAL" clId="{12CE9717-210F-4F0D-9714-D8977BCCA5FF}" dt="2024-05-17T13:54:31.327" v="17407" actId="20577"/>
        <pc:sldMkLst>
          <pc:docMk/>
          <pc:sldMk cId="3409786322" sldId="284"/>
        </pc:sldMkLst>
        <pc:spChg chg="mod">
          <ac:chgData name="Diana Navickienė" userId="f79aa68f-7ade-4363-9972-b443c7640a5e" providerId="ADAL" clId="{12CE9717-210F-4F0D-9714-D8977BCCA5FF}" dt="2024-04-22T10:54:04.657" v="5399"/>
          <ac:spMkLst>
            <pc:docMk/>
            <pc:sldMk cId="3409786322" sldId="284"/>
            <ac:spMk id="2" creationId="{78E50628-6405-3FFB-717E-4270EED61414}"/>
          </ac:spMkLst>
        </pc:spChg>
        <pc:spChg chg="mod">
          <ac:chgData name="Diana Navickienė" userId="f79aa68f-7ade-4363-9972-b443c7640a5e" providerId="ADAL" clId="{12CE9717-210F-4F0D-9714-D8977BCCA5FF}" dt="2024-05-17T13:54:31.327" v="17407" actId="20577"/>
          <ac:spMkLst>
            <pc:docMk/>
            <pc:sldMk cId="3409786322" sldId="284"/>
            <ac:spMk id="3" creationId="{D9207B9F-9D1A-DA86-8B18-F4B64D82D033}"/>
          </ac:spMkLst>
        </pc:spChg>
      </pc:sldChg>
      <pc:sldChg chg="addSp delSp modSp new mod ord">
        <pc:chgData name="Diana Navickienė" userId="f79aa68f-7ade-4363-9972-b443c7640a5e" providerId="ADAL" clId="{12CE9717-210F-4F0D-9714-D8977BCCA5FF}" dt="2024-05-17T14:21:37.806" v="17531" actId="478"/>
        <pc:sldMkLst>
          <pc:docMk/>
          <pc:sldMk cId="3628662538" sldId="285"/>
        </pc:sldMkLst>
        <pc:spChg chg="mod">
          <ac:chgData name="Diana Navickienė" userId="f79aa68f-7ade-4363-9972-b443c7640a5e" providerId="ADAL" clId="{12CE9717-210F-4F0D-9714-D8977BCCA5FF}" dt="2024-04-22T10:54:28.654" v="5412" actId="122"/>
          <ac:spMkLst>
            <pc:docMk/>
            <pc:sldMk cId="3628662538" sldId="285"/>
            <ac:spMk id="2" creationId="{1E75F39A-7336-9C72-7773-F5D9B390C48A}"/>
          </ac:spMkLst>
        </pc:spChg>
        <pc:spChg chg="mod">
          <ac:chgData name="Diana Navickienė" userId="f79aa68f-7ade-4363-9972-b443c7640a5e" providerId="ADAL" clId="{12CE9717-210F-4F0D-9714-D8977BCCA5FF}" dt="2024-05-17T14:21:26.238" v="17530" actId="113"/>
          <ac:spMkLst>
            <pc:docMk/>
            <pc:sldMk cId="3628662538" sldId="285"/>
            <ac:spMk id="3" creationId="{6D3F107F-9397-E0F6-EDBC-E0422DFEB9DC}"/>
          </ac:spMkLst>
        </pc:spChg>
        <pc:spChg chg="add del mod">
          <ac:chgData name="Diana Navickienė" userId="f79aa68f-7ade-4363-9972-b443c7640a5e" providerId="ADAL" clId="{12CE9717-210F-4F0D-9714-D8977BCCA5FF}" dt="2024-05-17T14:21:37.806" v="17531" actId="478"/>
          <ac:spMkLst>
            <pc:docMk/>
            <pc:sldMk cId="3628662538" sldId="285"/>
            <ac:spMk id="4" creationId="{D4A4F737-8509-DF81-42C2-A41793F3CD11}"/>
          </ac:spMkLst>
        </pc:spChg>
      </pc:sldChg>
      <pc:sldChg chg="modSp new mod ord">
        <pc:chgData name="Diana Navickienė" userId="f79aa68f-7ade-4363-9972-b443c7640a5e" providerId="ADAL" clId="{12CE9717-210F-4F0D-9714-D8977BCCA5FF}" dt="2024-05-17T10:41:20.675" v="14158" actId="20577"/>
        <pc:sldMkLst>
          <pc:docMk/>
          <pc:sldMk cId="307989584" sldId="286"/>
        </pc:sldMkLst>
        <pc:spChg chg="mod">
          <ac:chgData name="Diana Navickienė" userId="f79aa68f-7ade-4363-9972-b443c7640a5e" providerId="ADAL" clId="{12CE9717-210F-4F0D-9714-D8977BCCA5FF}" dt="2024-04-22T11:08:41.858" v="6053" actId="20577"/>
          <ac:spMkLst>
            <pc:docMk/>
            <pc:sldMk cId="307989584" sldId="286"/>
            <ac:spMk id="2" creationId="{A21ECE68-A408-5A82-CB9F-B91B80EDA763}"/>
          </ac:spMkLst>
        </pc:spChg>
        <pc:spChg chg="mod">
          <ac:chgData name="Diana Navickienė" userId="f79aa68f-7ade-4363-9972-b443c7640a5e" providerId="ADAL" clId="{12CE9717-210F-4F0D-9714-D8977BCCA5FF}" dt="2024-05-17T10:41:20.675" v="14158" actId="20577"/>
          <ac:spMkLst>
            <pc:docMk/>
            <pc:sldMk cId="307989584" sldId="286"/>
            <ac:spMk id="3" creationId="{941589C5-0C1B-8525-5186-8A45278D0824}"/>
          </ac:spMkLst>
        </pc:spChg>
      </pc:sldChg>
      <pc:sldChg chg="addSp delSp modSp add mod ord">
        <pc:chgData name="Diana Navickienė" userId="f79aa68f-7ade-4363-9972-b443c7640a5e" providerId="ADAL" clId="{12CE9717-210F-4F0D-9714-D8977BCCA5FF}" dt="2024-05-19T09:26:30.294" v="18092" actId="6549"/>
        <pc:sldMkLst>
          <pc:docMk/>
          <pc:sldMk cId="4026720447" sldId="287"/>
        </pc:sldMkLst>
        <pc:spChg chg="mod ord">
          <ac:chgData name="Diana Navickienė" userId="f79aa68f-7ade-4363-9972-b443c7640a5e" providerId="ADAL" clId="{12CE9717-210F-4F0D-9714-D8977BCCA5FF}" dt="2024-05-17T10:40:35.863" v="14022" actId="207"/>
          <ac:spMkLst>
            <pc:docMk/>
            <pc:sldMk cId="4026720447" sldId="287"/>
            <ac:spMk id="2" creationId="{A4F3187A-A8DD-3668-AAED-BBF018A5C31A}"/>
          </ac:spMkLst>
        </pc:spChg>
        <pc:spChg chg="add del mod ord">
          <ac:chgData name="Diana Navickienė" userId="f79aa68f-7ade-4363-9972-b443c7640a5e" providerId="ADAL" clId="{12CE9717-210F-4F0D-9714-D8977BCCA5FF}" dt="2024-05-17T12:16:00.145" v="15095" actId="1076"/>
          <ac:spMkLst>
            <pc:docMk/>
            <pc:sldMk cId="4026720447" sldId="287"/>
            <ac:spMk id="3" creationId="{04C6DB17-D56F-FF3B-6BE1-9D60AA61BBA5}"/>
          </ac:spMkLst>
        </pc:spChg>
        <pc:spChg chg="add del mod">
          <ac:chgData name="Diana Navickienė" userId="f79aa68f-7ade-4363-9972-b443c7640a5e" providerId="ADAL" clId="{12CE9717-210F-4F0D-9714-D8977BCCA5FF}" dt="2024-05-17T11:55:24.337" v="14477" actId="478"/>
          <ac:spMkLst>
            <pc:docMk/>
            <pc:sldMk cId="4026720447" sldId="287"/>
            <ac:spMk id="5" creationId="{EA4D27D5-A929-7D70-C56B-5A111FF157EF}"/>
          </ac:spMkLst>
        </pc:spChg>
        <pc:spChg chg="add del mod">
          <ac:chgData name="Diana Navickienė" userId="f79aa68f-7ade-4363-9972-b443c7640a5e" providerId="ADAL" clId="{12CE9717-210F-4F0D-9714-D8977BCCA5FF}" dt="2024-05-17T10:49:17.090" v="14466" actId="478"/>
          <ac:spMkLst>
            <pc:docMk/>
            <pc:sldMk cId="4026720447" sldId="287"/>
            <ac:spMk id="6" creationId="{BC63D3DD-736C-571E-67D3-ED935E2BD8BF}"/>
          </ac:spMkLst>
        </pc:spChg>
        <pc:spChg chg="add mod">
          <ac:chgData name="Diana Navickienė" userId="f79aa68f-7ade-4363-9972-b443c7640a5e" providerId="ADAL" clId="{12CE9717-210F-4F0D-9714-D8977BCCA5FF}" dt="2024-05-17T12:20:08.049" v="15412" actId="1076"/>
          <ac:spMkLst>
            <pc:docMk/>
            <pc:sldMk cId="4026720447" sldId="287"/>
            <ac:spMk id="11" creationId="{34D98A5E-42D3-433B-BC06-2A663A62B946}"/>
          </ac:spMkLst>
        </pc:spChg>
        <pc:spChg chg="add del mod">
          <ac:chgData name="Diana Navickienė" userId="f79aa68f-7ade-4363-9972-b443c7640a5e" providerId="ADAL" clId="{12CE9717-210F-4F0D-9714-D8977BCCA5FF}" dt="2024-05-17T12:09:46.695" v="15032" actId="21"/>
          <ac:spMkLst>
            <pc:docMk/>
            <pc:sldMk cId="4026720447" sldId="287"/>
            <ac:spMk id="12" creationId="{EDD29D11-EDC5-B984-B7C5-780B1EA83792}"/>
          </ac:spMkLst>
        </pc:spChg>
        <pc:spChg chg="add del mod">
          <ac:chgData name="Diana Navickienė" userId="f79aa68f-7ade-4363-9972-b443c7640a5e" providerId="ADAL" clId="{12CE9717-210F-4F0D-9714-D8977BCCA5FF}" dt="2024-05-17T12:19:26.042" v="15402" actId="478"/>
          <ac:spMkLst>
            <pc:docMk/>
            <pc:sldMk cId="4026720447" sldId="287"/>
            <ac:spMk id="16" creationId="{6D366100-8CD1-2E30-52D6-7DA670D844CB}"/>
          </ac:spMkLst>
        </pc:spChg>
        <pc:spChg chg="add del mod">
          <ac:chgData name="Diana Navickienė" userId="f79aa68f-7ade-4363-9972-b443c7640a5e" providerId="ADAL" clId="{12CE9717-210F-4F0D-9714-D8977BCCA5FF}" dt="2024-05-17T12:19:44.677" v="15408" actId="478"/>
          <ac:spMkLst>
            <pc:docMk/>
            <pc:sldMk cId="4026720447" sldId="287"/>
            <ac:spMk id="17" creationId="{20ADC4C6-B83F-E496-F53C-19EADF3E6AB6}"/>
          </ac:spMkLst>
        </pc:spChg>
        <pc:spChg chg="add mod">
          <ac:chgData name="Diana Navickienė" userId="f79aa68f-7ade-4363-9972-b443c7640a5e" providerId="ADAL" clId="{12CE9717-210F-4F0D-9714-D8977BCCA5FF}" dt="2024-05-17T12:15:58.249" v="15089" actId="1076"/>
          <ac:spMkLst>
            <pc:docMk/>
            <pc:sldMk cId="4026720447" sldId="287"/>
            <ac:spMk id="20" creationId="{D17C711A-5714-5ADC-E61C-994E55405800}"/>
          </ac:spMkLst>
        </pc:spChg>
        <pc:spChg chg="add del mod">
          <ac:chgData name="Diana Navickienė" userId="f79aa68f-7ade-4363-9972-b443c7640a5e" providerId="ADAL" clId="{12CE9717-210F-4F0D-9714-D8977BCCA5FF}" dt="2024-05-19T09:26:30.294" v="18092" actId="6549"/>
          <ac:spMkLst>
            <pc:docMk/>
            <pc:sldMk cId="4026720447" sldId="287"/>
            <ac:spMk id="22" creationId="{A7BB8EC2-3C8C-CD86-DD92-96C5E8C3927B}"/>
          </ac:spMkLst>
        </pc:spChg>
        <pc:spChg chg="add del">
          <ac:chgData name="Diana Navickienė" userId="f79aa68f-7ade-4363-9972-b443c7640a5e" providerId="ADAL" clId="{12CE9717-210F-4F0D-9714-D8977BCCA5FF}" dt="2024-04-22T11:57:35.253" v="6611" actId="26606"/>
          <ac:spMkLst>
            <pc:docMk/>
            <pc:sldMk cId="4026720447" sldId="287"/>
            <ac:spMk id="3094" creationId="{9D25F302-27C5-414F-97F8-6EA0A6C028BA}"/>
          </ac:spMkLst>
        </pc:spChg>
        <pc:spChg chg="add del">
          <ac:chgData name="Diana Navickienė" userId="f79aa68f-7ade-4363-9972-b443c7640a5e" providerId="ADAL" clId="{12CE9717-210F-4F0D-9714-D8977BCCA5FF}" dt="2024-04-22T11:57:35.253" v="6611" actId="26606"/>
          <ac:spMkLst>
            <pc:docMk/>
            <pc:sldMk cId="4026720447" sldId="287"/>
            <ac:spMk id="3095" creationId="{830A36F8-48C2-4842-A87B-8CE8DF4E7FD2}"/>
          </ac:spMkLst>
        </pc:spChg>
        <pc:spChg chg="add del">
          <ac:chgData name="Diana Navickienė" userId="f79aa68f-7ade-4363-9972-b443c7640a5e" providerId="ADAL" clId="{12CE9717-210F-4F0D-9714-D8977BCCA5FF}" dt="2024-04-22T11:57:35.253" v="6611" actId="26606"/>
          <ac:spMkLst>
            <pc:docMk/>
            <pc:sldMk cId="4026720447" sldId="287"/>
            <ac:spMk id="3096" creationId="{086A5A31-B10A-4793-84D4-D785959AE5B8}"/>
          </ac:spMkLst>
        </pc:spChg>
        <pc:spChg chg="add del">
          <ac:chgData name="Diana Navickienė" userId="f79aa68f-7ade-4363-9972-b443c7640a5e" providerId="ADAL" clId="{12CE9717-210F-4F0D-9714-D8977BCCA5FF}" dt="2024-04-22T11:57:30.920" v="6608" actId="26606"/>
          <ac:spMkLst>
            <pc:docMk/>
            <pc:sldMk cId="4026720447" sldId="287"/>
            <ac:spMk id="3101" creationId="{0550F5B9-399F-4FAD-AE6C-ED65F9A43A74}"/>
          </ac:spMkLst>
        </pc:spChg>
        <pc:spChg chg="add del">
          <ac:chgData name="Diana Navickienė" userId="f79aa68f-7ade-4363-9972-b443c7640a5e" providerId="ADAL" clId="{12CE9717-210F-4F0D-9714-D8977BCCA5FF}" dt="2024-04-22T11:57:30.920" v="6608" actId="26606"/>
          <ac:spMkLst>
            <pc:docMk/>
            <pc:sldMk cId="4026720447" sldId="287"/>
            <ac:spMk id="3103" creationId="{C062E60F-5CD4-4268-8359-8076634680E5}"/>
          </ac:spMkLst>
        </pc:spChg>
        <pc:spChg chg="add del">
          <ac:chgData name="Diana Navickienė" userId="f79aa68f-7ade-4363-9972-b443c7640a5e" providerId="ADAL" clId="{12CE9717-210F-4F0D-9714-D8977BCCA5FF}" dt="2024-04-22T11:57:30.920" v="6608" actId="26606"/>
          <ac:spMkLst>
            <pc:docMk/>
            <pc:sldMk cId="4026720447" sldId="287"/>
            <ac:spMk id="3105" creationId="{BB341EC3-1810-4D33-BA3F-E2D0AA0ECFB6}"/>
          </ac:spMkLst>
        </pc:spChg>
        <pc:spChg chg="add del">
          <ac:chgData name="Diana Navickienė" userId="f79aa68f-7ade-4363-9972-b443c7640a5e" providerId="ADAL" clId="{12CE9717-210F-4F0D-9714-D8977BCCA5FF}" dt="2024-04-22T11:57:30.920" v="6608" actId="26606"/>
          <ac:spMkLst>
            <pc:docMk/>
            <pc:sldMk cId="4026720447" sldId="287"/>
            <ac:spMk id="3107" creationId="{10127CDE-2B99-47A8-BB3C-7D17519105E0}"/>
          </ac:spMkLst>
        </pc:spChg>
        <pc:spChg chg="add del">
          <ac:chgData name="Diana Navickienė" userId="f79aa68f-7ade-4363-9972-b443c7640a5e" providerId="ADAL" clId="{12CE9717-210F-4F0D-9714-D8977BCCA5FF}" dt="2024-04-22T11:57:35.249" v="6610" actId="26606"/>
          <ac:spMkLst>
            <pc:docMk/>
            <pc:sldMk cId="4026720447" sldId="287"/>
            <ac:spMk id="3109" creationId="{97A57860-4E75-47A2-A2FB-36FAA8979E17}"/>
          </ac:spMkLst>
        </pc:spChg>
        <pc:spChg chg="add del">
          <ac:chgData name="Diana Navickienė" userId="f79aa68f-7ade-4363-9972-b443c7640a5e" providerId="ADAL" clId="{12CE9717-210F-4F0D-9714-D8977BCCA5FF}" dt="2024-04-22T11:57:35.249" v="6610" actId="26606"/>
          <ac:spMkLst>
            <pc:docMk/>
            <pc:sldMk cId="4026720447" sldId="287"/>
            <ac:spMk id="3110" creationId="{CE56A029-D803-47A2-B79C-4527891BE671}"/>
          </ac:spMkLst>
        </pc:spChg>
        <pc:spChg chg="add del">
          <ac:chgData name="Diana Navickienė" userId="f79aa68f-7ade-4363-9972-b443c7640a5e" providerId="ADAL" clId="{12CE9717-210F-4F0D-9714-D8977BCCA5FF}" dt="2024-04-22T11:57:35.249" v="6610" actId="26606"/>
          <ac:spMkLst>
            <pc:docMk/>
            <pc:sldMk cId="4026720447" sldId="287"/>
            <ac:spMk id="3111" creationId="{FADADC7F-B4F8-4013-B67D-463D600E83A0}"/>
          </ac:spMkLst>
        </pc:spChg>
        <pc:spChg chg="add del">
          <ac:chgData name="Diana Navickienė" userId="f79aa68f-7ade-4363-9972-b443c7640a5e" providerId="ADAL" clId="{12CE9717-210F-4F0D-9714-D8977BCCA5FF}" dt="2024-04-22T11:57:35.249" v="6610" actId="26606"/>
          <ac:spMkLst>
            <pc:docMk/>
            <pc:sldMk cId="4026720447" sldId="287"/>
            <ac:spMk id="3112" creationId="{51D96995-5226-4718-9475-B918D16CF1EF}"/>
          </ac:spMkLst>
        </pc:spChg>
        <pc:spChg chg="add del">
          <ac:chgData name="Diana Navickienė" userId="f79aa68f-7ade-4363-9972-b443c7640a5e" providerId="ADAL" clId="{12CE9717-210F-4F0D-9714-D8977BCCA5FF}" dt="2024-04-22T11:57:35.249" v="6610" actId="26606"/>
          <ac:spMkLst>
            <pc:docMk/>
            <pc:sldMk cId="4026720447" sldId="287"/>
            <ac:spMk id="3113" creationId="{3A8657D3-FF5C-4E4D-BF2D-FA413B67CF65}"/>
          </ac:spMkLst>
        </pc:spChg>
        <pc:spChg chg="add del">
          <ac:chgData name="Diana Navickienė" userId="f79aa68f-7ade-4363-9972-b443c7640a5e" providerId="ADAL" clId="{12CE9717-210F-4F0D-9714-D8977BCCA5FF}" dt="2024-04-22T11:57:35.249" v="6610" actId="26606"/>
          <ac:spMkLst>
            <pc:docMk/>
            <pc:sldMk cId="4026720447" sldId="287"/>
            <ac:spMk id="3114" creationId="{3D7B82C1-B831-4DDE-BDF4-2C767EB4930E}"/>
          </ac:spMkLst>
        </pc:spChg>
        <pc:spChg chg="add del">
          <ac:chgData name="Diana Navickienė" userId="f79aa68f-7ade-4363-9972-b443c7640a5e" providerId="ADAL" clId="{12CE9717-210F-4F0D-9714-D8977BCCA5FF}" dt="2024-04-22T11:57:35.249" v="6610" actId="26606"/>
          <ac:spMkLst>
            <pc:docMk/>
            <pc:sldMk cId="4026720447" sldId="287"/>
            <ac:spMk id="3115" creationId="{22EB6291-5B14-4134-B234-BE224349EF28}"/>
          </ac:spMkLst>
        </pc:spChg>
        <pc:spChg chg="add del">
          <ac:chgData name="Diana Navickienė" userId="f79aa68f-7ade-4363-9972-b443c7640a5e" providerId="ADAL" clId="{12CE9717-210F-4F0D-9714-D8977BCCA5FF}" dt="2024-05-17T10:32:45.984" v="14000" actId="26606"/>
          <ac:spMkLst>
            <pc:docMk/>
            <pc:sldMk cId="4026720447" sldId="287"/>
            <ac:spMk id="3117" creationId="{638B61BD-0EE1-4D29-B894-126CD61C5DED}"/>
          </ac:spMkLst>
        </pc:spChg>
        <pc:spChg chg="add del">
          <ac:chgData name="Diana Navickienė" userId="f79aa68f-7ade-4363-9972-b443c7640a5e" providerId="ADAL" clId="{12CE9717-210F-4F0D-9714-D8977BCCA5FF}" dt="2024-05-17T10:32:45.984" v="14000" actId="26606"/>
          <ac:spMkLst>
            <pc:docMk/>
            <pc:sldMk cId="4026720447" sldId="287"/>
            <ac:spMk id="3118" creationId="{BBC14DD5-C584-4158-BF76-ECE3C6DB48AD}"/>
          </ac:spMkLst>
        </pc:spChg>
        <pc:spChg chg="add del">
          <ac:chgData name="Diana Navickienė" userId="f79aa68f-7ade-4363-9972-b443c7640a5e" providerId="ADAL" clId="{12CE9717-210F-4F0D-9714-D8977BCCA5FF}" dt="2024-05-17T10:32:45.976" v="13999" actId="26606"/>
          <ac:spMkLst>
            <pc:docMk/>
            <pc:sldMk cId="4026720447" sldId="287"/>
            <ac:spMk id="3120" creationId="{D75A5B51-0925-4835-8511-A0DD17EAA97C}"/>
          </ac:spMkLst>
        </pc:spChg>
        <pc:spChg chg="add del">
          <ac:chgData name="Diana Navickienė" userId="f79aa68f-7ade-4363-9972-b443c7640a5e" providerId="ADAL" clId="{12CE9717-210F-4F0D-9714-D8977BCCA5FF}" dt="2024-05-17T10:32:45.976" v="13999" actId="26606"/>
          <ac:spMkLst>
            <pc:docMk/>
            <pc:sldMk cId="4026720447" sldId="287"/>
            <ac:spMk id="3121" creationId="{5CDFD20D-8E4F-4E3A-AF87-93F23E0DBFB3}"/>
          </ac:spMkLst>
        </pc:spChg>
        <pc:spChg chg="add del">
          <ac:chgData name="Diana Navickienė" userId="f79aa68f-7ade-4363-9972-b443c7640a5e" providerId="ADAL" clId="{12CE9717-210F-4F0D-9714-D8977BCCA5FF}" dt="2024-05-16T13:42:41.082" v="11349" actId="26606"/>
          <ac:spMkLst>
            <pc:docMk/>
            <pc:sldMk cId="4026720447" sldId="287"/>
            <ac:spMk id="3123" creationId="{9C54E95E-EF2B-4F27-9DF4-29FCA95168FB}"/>
          </ac:spMkLst>
        </pc:spChg>
        <pc:spChg chg="add">
          <ac:chgData name="Diana Navickienė" userId="f79aa68f-7ade-4363-9972-b443c7640a5e" providerId="ADAL" clId="{12CE9717-210F-4F0D-9714-D8977BCCA5FF}" dt="2024-05-17T10:32:45.984" v="14000" actId="26606"/>
          <ac:spMkLst>
            <pc:docMk/>
            <pc:sldMk cId="4026720447" sldId="287"/>
            <ac:spMk id="3124" creationId="{D47F22ED-3A55-4EDE-A5A8-163D82B09265}"/>
          </ac:spMkLst>
        </pc:spChg>
        <pc:spChg chg="add del">
          <ac:chgData name="Diana Navickienė" userId="f79aa68f-7ade-4363-9972-b443c7640a5e" providerId="ADAL" clId="{12CE9717-210F-4F0D-9714-D8977BCCA5FF}" dt="2024-05-16T13:42:41.082" v="11349" actId="26606"/>
          <ac:spMkLst>
            <pc:docMk/>
            <pc:sldMk cId="4026720447" sldId="287"/>
            <ac:spMk id="3125" creationId="{B8AF3F2D-63F1-4537-ADE7-A62A71AE9555}"/>
          </ac:spMkLst>
        </pc:spChg>
        <pc:spChg chg="add">
          <ac:chgData name="Diana Navickienė" userId="f79aa68f-7ade-4363-9972-b443c7640a5e" providerId="ADAL" clId="{12CE9717-210F-4F0D-9714-D8977BCCA5FF}" dt="2024-05-17T10:32:45.984" v="14000" actId="26606"/>
          <ac:spMkLst>
            <pc:docMk/>
            <pc:sldMk cId="4026720447" sldId="287"/>
            <ac:spMk id="3126" creationId="{5184EE59-3061-456B-9FB5-98A8E0E74B02}"/>
          </ac:spMkLst>
        </pc:spChg>
        <pc:spChg chg="add del">
          <ac:chgData name="Diana Navickienė" userId="f79aa68f-7ade-4363-9972-b443c7640a5e" providerId="ADAL" clId="{12CE9717-210F-4F0D-9714-D8977BCCA5FF}" dt="2024-05-16T13:42:44.538" v="11351" actId="26606"/>
          <ac:spMkLst>
            <pc:docMk/>
            <pc:sldMk cId="4026720447" sldId="287"/>
            <ac:spMk id="3127" creationId="{D75A5B51-0925-4835-8511-A0DD17EAA97C}"/>
          </ac:spMkLst>
        </pc:spChg>
        <pc:spChg chg="add del">
          <ac:chgData name="Diana Navickienė" userId="f79aa68f-7ade-4363-9972-b443c7640a5e" providerId="ADAL" clId="{12CE9717-210F-4F0D-9714-D8977BCCA5FF}" dt="2024-05-16T13:42:44.538" v="11351" actId="26606"/>
          <ac:spMkLst>
            <pc:docMk/>
            <pc:sldMk cId="4026720447" sldId="287"/>
            <ac:spMk id="3128" creationId="{5CDFD20D-8E4F-4E3A-AF87-93F23E0DBFB3}"/>
          </ac:spMkLst>
        </pc:spChg>
        <pc:spChg chg="add">
          <ac:chgData name="Diana Navickienė" userId="f79aa68f-7ade-4363-9972-b443c7640a5e" providerId="ADAL" clId="{12CE9717-210F-4F0D-9714-D8977BCCA5FF}" dt="2024-05-17T10:32:45.984" v="14000" actId="26606"/>
          <ac:spMkLst>
            <pc:docMk/>
            <pc:sldMk cId="4026720447" sldId="287"/>
            <ac:spMk id="3129" creationId="{37524947-EB09-4DD9-973B-9F75BBCD7269}"/>
          </ac:spMkLst>
        </pc:spChg>
        <pc:spChg chg="add del">
          <ac:chgData name="Diana Navickienė" userId="f79aa68f-7ade-4363-9972-b443c7640a5e" providerId="ADAL" clId="{12CE9717-210F-4F0D-9714-D8977BCCA5FF}" dt="2024-05-16T13:42:48.320" v="11353" actId="26606"/>
          <ac:spMkLst>
            <pc:docMk/>
            <pc:sldMk cId="4026720447" sldId="287"/>
            <ac:spMk id="3130" creationId="{AD96FDFD-4E42-4A06-B8B5-768A1DB9C2A9}"/>
          </ac:spMkLst>
        </pc:spChg>
        <pc:spChg chg="add">
          <ac:chgData name="Diana Navickienė" userId="f79aa68f-7ade-4363-9972-b443c7640a5e" providerId="ADAL" clId="{12CE9717-210F-4F0D-9714-D8977BCCA5FF}" dt="2024-05-17T10:32:45.984" v="14000" actId="26606"/>
          <ac:spMkLst>
            <pc:docMk/>
            <pc:sldMk cId="4026720447" sldId="287"/>
            <ac:spMk id="3131" creationId="{D30C8E25-2DD1-45C6-9F04-0F0CBF666021}"/>
          </ac:spMkLst>
        </pc:spChg>
        <pc:spChg chg="add">
          <ac:chgData name="Diana Navickienė" userId="f79aa68f-7ade-4363-9972-b443c7640a5e" providerId="ADAL" clId="{12CE9717-210F-4F0D-9714-D8977BCCA5FF}" dt="2024-05-17T10:32:45.984" v="14000" actId="26606"/>
          <ac:spMkLst>
            <pc:docMk/>
            <pc:sldMk cId="4026720447" sldId="287"/>
            <ac:spMk id="3132" creationId="{F7E07B5E-9FB5-4C91-8BE4-6167EB58D0A7}"/>
          </ac:spMkLst>
        </pc:spChg>
        <pc:spChg chg="add">
          <ac:chgData name="Diana Navickienė" userId="f79aa68f-7ade-4363-9972-b443c7640a5e" providerId="ADAL" clId="{12CE9717-210F-4F0D-9714-D8977BCCA5FF}" dt="2024-05-17T10:32:45.984" v="14000" actId="26606"/>
          <ac:spMkLst>
            <pc:docMk/>
            <pc:sldMk cId="4026720447" sldId="287"/>
            <ac:spMk id="3133" creationId="{BC57EA3C-C239-4132-A618-5CBE9F896B2F}"/>
          </ac:spMkLst>
        </pc:spChg>
        <pc:graphicFrameChg chg="add del mod">
          <ac:chgData name="Diana Navickienė" userId="f79aa68f-7ade-4363-9972-b443c7640a5e" providerId="ADAL" clId="{12CE9717-210F-4F0D-9714-D8977BCCA5FF}" dt="2024-05-17T10:44:25.531" v="14339" actId="478"/>
          <ac:graphicFrameMkLst>
            <pc:docMk/>
            <pc:sldMk cId="4026720447" sldId="287"/>
            <ac:graphicFrameMk id="7" creationId="{050724DE-E4D0-D42F-7D9F-11D19A19EEBB}"/>
          </ac:graphicFrameMkLst>
        </pc:graphicFrameChg>
        <pc:graphicFrameChg chg="add del mod">
          <ac:chgData name="Diana Navickienė" userId="f79aa68f-7ade-4363-9972-b443c7640a5e" providerId="ADAL" clId="{12CE9717-210F-4F0D-9714-D8977BCCA5FF}" dt="2024-05-17T10:44:23.711" v="14338" actId="478"/>
          <ac:graphicFrameMkLst>
            <pc:docMk/>
            <pc:sldMk cId="4026720447" sldId="287"/>
            <ac:graphicFrameMk id="8" creationId="{2E529516-0C28-2E87-6618-09B48F418815}"/>
          </ac:graphicFrameMkLst>
        </pc:graphicFrameChg>
        <pc:graphicFrameChg chg="add del mod">
          <ac:chgData name="Diana Navickienė" userId="f79aa68f-7ade-4363-9972-b443c7640a5e" providerId="ADAL" clId="{12CE9717-210F-4F0D-9714-D8977BCCA5FF}" dt="2024-05-17T11:54:55.053" v="14472" actId="478"/>
          <ac:graphicFrameMkLst>
            <pc:docMk/>
            <pc:sldMk cId="4026720447" sldId="287"/>
            <ac:graphicFrameMk id="9" creationId="{3D44FD88-DE3B-B11F-1AA6-DA4D4AE7D9B2}"/>
          </ac:graphicFrameMkLst>
        </pc:graphicFrameChg>
        <pc:graphicFrameChg chg="add del mod">
          <ac:chgData name="Diana Navickienė" userId="f79aa68f-7ade-4363-9972-b443c7640a5e" providerId="ADAL" clId="{12CE9717-210F-4F0D-9714-D8977BCCA5FF}" dt="2024-05-17T10:45:30.094" v="14345" actId="478"/>
          <ac:graphicFrameMkLst>
            <pc:docMk/>
            <pc:sldMk cId="4026720447" sldId="287"/>
            <ac:graphicFrameMk id="10" creationId="{71DA268B-6A13-3FF6-93A6-E39B051D0A46}"/>
          </ac:graphicFrameMkLst>
        </pc:graphicFrameChg>
        <pc:graphicFrameChg chg="add del mod">
          <ac:chgData name="Diana Navickienė" userId="f79aa68f-7ade-4363-9972-b443c7640a5e" providerId="ADAL" clId="{12CE9717-210F-4F0D-9714-D8977BCCA5FF}" dt="2024-05-17T12:19:06.499" v="15397" actId="21"/>
          <ac:graphicFrameMkLst>
            <pc:docMk/>
            <pc:sldMk cId="4026720447" sldId="287"/>
            <ac:graphicFrameMk id="15" creationId="{DACCE4D2-BB8D-2035-AD72-CF59BF01F741}"/>
          </ac:graphicFrameMkLst>
        </pc:graphicFrameChg>
        <pc:graphicFrameChg chg="add del mod">
          <ac:chgData name="Diana Navickienė" userId="f79aa68f-7ade-4363-9972-b443c7640a5e" providerId="ADAL" clId="{12CE9717-210F-4F0D-9714-D8977BCCA5FF}" dt="2024-05-17T12:19:28.286" v="15403" actId="21"/>
          <ac:graphicFrameMkLst>
            <pc:docMk/>
            <pc:sldMk cId="4026720447" sldId="287"/>
            <ac:graphicFrameMk id="18" creationId="{B6B09C79-69BD-F9DF-57DD-6CC7EACA3390}"/>
          </ac:graphicFrameMkLst>
        </pc:graphicFrameChg>
        <pc:graphicFrameChg chg="add del">
          <ac:chgData name="Diana Navickienė" userId="f79aa68f-7ade-4363-9972-b443c7640a5e" providerId="ADAL" clId="{12CE9717-210F-4F0D-9714-D8977BCCA5FF}" dt="2024-05-17T11:58:03.646" v="14750" actId="26606"/>
          <ac:graphicFrameMkLst>
            <pc:docMk/>
            <pc:sldMk cId="4026720447" sldId="287"/>
            <ac:graphicFrameMk id="9222" creationId="{1C7DA215-3823-F85A-6757-459914C44F32}"/>
          </ac:graphicFrameMkLst>
        </pc:graphicFrameChg>
        <pc:picChg chg="del mod ord">
          <ac:chgData name="Diana Navickienė" userId="f79aa68f-7ade-4363-9972-b443c7640a5e" providerId="ADAL" clId="{12CE9717-210F-4F0D-9714-D8977BCCA5FF}" dt="2024-05-17T11:57:50.526" v="14746" actId="478"/>
          <ac:picMkLst>
            <pc:docMk/>
            <pc:sldMk cId="4026720447" sldId="287"/>
            <ac:picMk id="4" creationId="{563E48A9-E397-068A-C9F9-C2E81B3878F9}"/>
          </ac:picMkLst>
        </pc:picChg>
        <pc:picChg chg="add mod">
          <ac:chgData name="Diana Navickienė" userId="f79aa68f-7ade-4363-9972-b443c7640a5e" providerId="ADAL" clId="{12CE9717-210F-4F0D-9714-D8977BCCA5FF}" dt="2024-05-17T12:15:27.488" v="15078"/>
          <ac:picMkLst>
            <pc:docMk/>
            <pc:sldMk cId="4026720447" sldId="287"/>
            <ac:picMk id="19" creationId="{A1C264CF-662B-FE47-4557-229DE6CBFC99}"/>
          </ac:picMkLst>
        </pc:picChg>
        <pc:picChg chg="add mod">
          <ac:chgData name="Diana Navickienė" userId="f79aa68f-7ade-4363-9972-b443c7640a5e" providerId="ADAL" clId="{12CE9717-210F-4F0D-9714-D8977BCCA5FF}" dt="2024-05-17T12:18:56.950" v="15395"/>
          <ac:picMkLst>
            <pc:docMk/>
            <pc:sldMk cId="4026720447" sldId="287"/>
            <ac:picMk id="21" creationId="{FB48ACF9-E8D2-2BBE-B051-466FC454E0A7}"/>
          </ac:picMkLst>
        </pc:picChg>
        <pc:picChg chg="mod ord">
          <ac:chgData name="Diana Navickienė" userId="f79aa68f-7ade-4363-9972-b443c7640a5e" providerId="ADAL" clId="{12CE9717-210F-4F0D-9714-D8977BCCA5FF}" dt="2024-05-17T12:15:22.578" v="15076" actId="1076"/>
          <ac:picMkLst>
            <pc:docMk/>
            <pc:sldMk cId="4026720447" sldId="287"/>
            <ac:picMk id="3074" creationId="{2115D213-A374-972B-AA96-3E14510B9FB9}"/>
          </ac:picMkLst>
        </pc:picChg>
        <pc:picChg chg="del mod ord">
          <ac:chgData name="Diana Navickienė" userId="f79aa68f-7ade-4363-9972-b443c7640a5e" providerId="ADAL" clId="{12CE9717-210F-4F0D-9714-D8977BCCA5FF}" dt="2024-05-17T10:33:22.816" v="14006" actId="478"/>
          <ac:picMkLst>
            <pc:docMk/>
            <pc:sldMk cId="4026720447" sldId="287"/>
            <ac:picMk id="3078" creationId="{F29F0B78-CA42-0079-FDB6-052B1EE3A87C}"/>
          </ac:picMkLst>
        </pc:picChg>
        <pc:picChg chg="add del mod">
          <ac:chgData name="Diana Navickienė" userId="f79aa68f-7ade-4363-9972-b443c7640a5e" providerId="ADAL" clId="{12CE9717-210F-4F0D-9714-D8977BCCA5FF}" dt="2024-05-17T10:33:22.816" v="14006" actId="478"/>
          <ac:picMkLst>
            <pc:docMk/>
            <pc:sldMk cId="4026720447" sldId="287"/>
            <ac:picMk id="9218" creationId="{31AE304E-55F3-543C-56B8-1413462EE9AC}"/>
          </ac:picMkLst>
        </pc:picChg>
        <pc:picChg chg="add mod">
          <ac:chgData name="Diana Navickienė" userId="f79aa68f-7ade-4363-9972-b443c7640a5e" providerId="ADAL" clId="{12CE9717-210F-4F0D-9714-D8977BCCA5FF}" dt="2024-05-17T12:15:21.435" v="15075" actId="1076"/>
          <ac:picMkLst>
            <pc:docMk/>
            <pc:sldMk cId="4026720447" sldId="287"/>
            <ac:picMk id="9220" creationId="{BE0FE27C-FDDF-78DA-D85F-D8B2CF387826}"/>
          </ac:picMkLst>
        </pc:picChg>
      </pc:sldChg>
      <pc:sldChg chg="addSp delSp modSp new mod">
        <pc:chgData name="Diana Navickienė" userId="f79aa68f-7ade-4363-9972-b443c7640a5e" providerId="ADAL" clId="{12CE9717-210F-4F0D-9714-D8977BCCA5FF}" dt="2024-04-24T08:02:26.480" v="8561" actId="14734"/>
        <pc:sldMkLst>
          <pc:docMk/>
          <pc:sldMk cId="3330796108" sldId="288"/>
        </pc:sldMkLst>
        <pc:spChg chg="mod">
          <ac:chgData name="Diana Navickienė" userId="f79aa68f-7ade-4363-9972-b443c7640a5e" providerId="ADAL" clId="{12CE9717-210F-4F0D-9714-D8977BCCA5FF}" dt="2024-04-24T06:56:22.335" v="7273" actId="1076"/>
          <ac:spMkLst>
            <pc:docMk/>
            <pc:sldMk cId="3330796108" sldId="288"/>
            <ac:spMk id="2" creationId="{9C0EB583-383B-140D-B761-E5D187AA3154}"/>
          </ac:spMkLst>
        </pc:spChg>
        <pc:spChg chg="del">
          <ac:chgData name="Diana Navickienė" userId="f79aa68f-7ade-4363-9972-b443c7640a5e" providerId="ADAL" clId="{12CE9717-210F-4F0D-9714-D8977BCCA5FF}" dt="2024-04-24T06:49:12.188" v="6656" actId="3680"/>
          <ac:spMkLst>
            <pc:docMk/>
            <pc:sldMk cId="3330796108" sldId="288"/>
            <ac:spMk id="3" creationId="{F46661B2-DD33-DDCE-2030-F2AA65753A7C}"/>
          </ac:spMkLst>
        </pc:spChg>
        <pc:graphicFrameChg chg="add mod ord modGraphic">
          <ac:chgData name="Diana Navickienė" userId="f79aa68f-7ade-4363-9972-b443c7640a5e" providerId="ADAL" clId="{12CE9717-210F-4F0D-9714-D8977BCCA5FF}" dt="2024-04-24T08:02:26.480" v="8561" actId="14734"/>
          <ac:graphicFrameMkLst>
            <pc:docMk/>
            <pc:sldMk cId="3330796108" sldId="288"/>
            <ac:graphicFrameMk id="4" creationId="{D9D80932-DB7E-38EF-A4F1-BD9BBBF040C6}"/>
          </ac:graphicFrameMkLst>
        </pc:graphicFrameChg>
      </pc:sldChg>
      <pc:sldChg chg="new del">
        <pc:chgData name="Diana Navickienė" userId="f79aa68f-7ade-4363-9972-b443c7640a5e" providerId="ADAL" clId="{12CE9717-210F-4F0D-9714-D8977BCCA5FF}" dt="2024-04-24T08:02:40.952" v="8562" actId="47"/>
        <pc:sldMkLst>
          <pc:docMk/>
          <pc:sldMk cId="3429636671" sldId="289"/>
        </pc:sldMkLst>
      </pc:sldChg>
      <pc:sldChg chg="add del">
        <pc:chgData name="Diana Navickienė" userId="f79aa68f-7ade-4363-9972-b443c7640a5e" providerId="ADAL" clId="{12CE9717-210F-4F0D-9714-D8977BCCA5FF}" dt="2024-04-24T07:04:29.647" v="7479" actId="47"/>
        <pc:sldMkLst>
          <pc:docMk/>
          <pc:sldMk cId="3856113440" sldId="290"/>
        </pc:sldMkLst>
      </pc:sldChg>
      <pc:sldChg chg="modSp add del mod">
        <pc:chgData name="Diana Navickienė" userId="f79aa68f-7ade-4363-9972-b443c7640a5e" providerId="ADAL" clId="{12CE9717-210F-4F0D-9714-D8977BCCA5FF}" dt="2024-04-24T08:02:05.685" v="8559" actId="47"/>
        <pc:sldMkLst>
          <pc:docMk/>
          <pc:sldMk cId="1282520665" sldId="291"/>
        </pc:sldMkLst>
        <pc:spChg chg="mod">
          <ac:chgData name="Diana Navickienė" userId="f79aa68f-7ade-4363-9972-b443c7640a5e" providerId="ADAL" clId="{12CE9717-210F-4F0D-9714-D8977BCCA5FF}" dt="2024-04-24T07:55:41.054" v="8433" actId="20577"/>
          <ac:spMkLst>
            <pc:docMk/>
            <pc:sldMk cId="1282520665" sldId="291"/>
            <ac:spMk id="3" creationId="{DB29A3F8-5BC3-7B05-6FD3-235F804A89B3}"/>
          </ac:spMkLst>
        </pc:spChg>
      </pc:sldChg>
      <pc:sldChg chg="modSp add mod">
        <pc:chgData name="Diana Navickienė" userId="f79aa68f-7ade-4363-9972-b443c7640a5e" providerId="ADAL" clId="{12CE9717-210F-4F0D-9714-D8977BCCA5FF}" dt="2024-04-24T07:44:00.284" v="8297" actId="20577"/>
        <pc:sldMkLst>
          <pc:docMk/>
          <pc:sldMk cId="1752595442" sldId="292"/>
        </pc:sldMkLst>
        <pc:graphicFrameChg chg="mod modGraphic">
          <ac:chgData name="Diana Navickienė" userId="f79aa68f-7ade-4363-9972-b443c7640a5e" providerId="ADAL" clId="{12CE9717-210F-4F0D-9714-D8977BCCA5FF}" dt="2024-04-24T07:44:00.284" v="8297" actId="20577"/>
          <ac:graphicFrameMkLst>
            <pc:docMk/>
            <pc:sldMk cId="1752595442" sldId="292"/>
            <ac:graphicFrameMk id="4" creationId="{D9D80932-DB7E-38EF-A4F1-BD9BBBF040C6}"/>
          </ac:graphicFrameMkLst>
        </pc:graphicFrameChg>
      </pc:sldChg>
      <pc:sldChg chg="addSp modSp add mod ord">
        <pc:chgData name="Diana Navickienė" userId="f79aa68f-7ade-4363-9972-b443c7640a5e" providerId="ADAL" clId="{12CE9717-210F-4F0D-9714-D8977BCCA5FF}" dt="2024-05-17T13:19:58.143" v="16913" actId="20577"/>
        <pc:sldMkLst>
          <pc:docMk/>
          <pc:sldMk cId="3719389785" sldId="293"/>
        </pc:sldMkLst>
        <pc:spChg chg="add mod">
          <ac:chgData name="Diana Navickienė" userId="f79aa68f-7ade-4363-9972-b443c7640a5e" providerId="ADAL" clId="{12CE9717-210F-4F0D-9714-D8977BCCA5FF}" dt="2024-05-17T13:19:58.143" v="16913" actId="20577"/>
          <ac:spMkLst>
            <pc:docMk/>
            <pc:sldMk cId="3719389785" sldId="293"/>
            <ac:spMk id="3" creationId="{C55D43E6-E88C-6FBD-AA30-2436B63781AA}"/>
          </ac:spMkLst>
        </pc:spChg>
        <pc:graphicFrameChg chg="mod modGraphic">
          <ac:chgData name="Diana Navickienė" userId="f79aa68f-7ade-4363-9972-b443c7640a5e" providerId="ADAL" clId="{12CE9717-210F-4F0D-9714-D8977BCCA5FF}" dt="2024-04-24T08:00:12.750" v="8558" actId="20577"/>
          <ac:graphicFrameMkLst>
            <pc:docMk/>
            <pc:sldMk cId="3719389785" sldId="293"/>
            <ac:graphicFrameMk id="4" creationId="{D9D80932-DB7E-38EF-A4F1-BD9BBBF040C6}"/>
          </ac:graphicFrameMkLst>
        </pc:graphicFrameChg>
      </pc:sldChg>
      <pc:sldChg chg="addSp delSp modSp new add del mod">
        <pc:chgData name="Diana Navickienė" userId="f79aa68f-7ade-4363-9972-b443c7640a5e" providerId="ADAL" clId="{12CE9717-210F-4F0D-9714-D8977BCCA5FF}" dt="2024-05-09T07:45:05.887" v="9766" actId="207"/>
        <pc:sldMkLst>
          <pc:docMk/>
          <pc:sldMk cId="3145207324" sldId="294"/>
        </pc:sldMkLst>
        <pc:spChg chg="mod">
          <ac:chgData name="Diana Navickienė" userId="f79aa68f-7ade-4363-9972-b443c7640a5e" providerId="ADAL" clId="{12CE9717-210F-4F0D-9714-D8977BCCA5FF}" dt="2024-04-24T08:15:47.130" v="9204" actId="1076"/>
          <ac:spMkLst>
            <pc:docMk/>
            <pc:sldMk cId="3145207324" sldId="294"/>
            <ac:spMk id="2" creationId="{563CAB4A-EE36-CD1B-5BC2-22B4413FEEF8}"/>
          </ac:spMkLst>
        </pc:spChg>
        <pc:spChg chg="mod">
          <ac:chgData name="Diana Navickienė" userId="f79aa68f-7ade-4363-9972-b443c7640a5e" providerId="ADAL" clId="{12CE9717-210F-4F0D-9714-D8977BCCA5FF}" dt="2024-05-09T07:45:05.887" v="9766" actId="207"/>
          <ac:spMkLst>
            <pc:docMk/>
            <pc:sldMk cId="3145207324" sldId="294"/>
            <ac:spMk id="3" creationId="{6FACFFE3-EAC0-5771-646F-4477C849206C}"/>
          </ac:spMkLst>
        </pc:spChg>
        <pc:spChg chg="add del mod">
          <ac:chgData name="Diana Navickienė" userId="f79aa68f-7ade-4363-9972-b443c7640a5e" providerId="ADAL" clId="{12CE9717-210F-4F0D-9714-D8977BCCA5FF}" dt="2024-04-24T08:07:49.859" v="8665" actId="478"/>
          <ac:spMkLst>
            <pc:docMk/>
            <pc:sldMk cId="3145207324" sldId="294"/>
            <ac:spMk id="6" creationId="{18626DE7-00BF-6BE6-8E8A-34DDF6FB5773}"/>
          </ac:spMkLst>
        </pc:spChg>
        <pc:spChg chg="add mod">
          <ac:chgData name="Diana Navickienė" userId="f79aa68f-7ade-4363-9972-b443c7640a5e" providerId="ADAL" clId="{12CE9717-210F-4F0D-9714-D8977BCCA5FF}" dt="2024-04-24T08:06:44.154" v="8649" actId="164"/>
          <ac:spMkLst>
            <pc:docMk/>
            <pc:sldMk cId="3145207324" sldId="294"/>
            <ac:spMk id="7" creationId="{B25F6CF9-5BE1-D2F2-5DD7-A009FA3AFD58}"/>
          </ac:spMkLst>
        </pc:spChg>
        <pc:spChg chg="add mod">
          <ac:chgData name="Diana Navickienė" userId="f79aa68f-7ade-4363-9972-b443c7640a5e" providerId="ADAL" clId="{12CE9717-210F-4F0D-9714-D8977BCCA5FF}" dt="2024-04-24T08:06:46.969" v="8650" actId="1076"/>
          <ac:spMkLst>
            <pc:docMk/>
            <pc:sldMk cId="3145207324" sldId="294"/>
            <ac:spMk id="8" creationId="{AA5C0202-346B-1659-D123-6E01DC46ECC8}"/>
          </ac:spMkLst>
        </pc:spChg>
        <pc:spChg chg="mod">
          <ac:chgData name="Diana Navickienė" userId="f79aa68f-7ade-4363-9972-b443c7640a5e" providerId="ADAL" clId="{12CE9717-210F-4F0D-9714-D8977BCCA5FF}" dt="2024-04-24T08:08:50.780" v="8689" actId="207"/>
          <ac:spMkLst>
            <pc:docMk/>
            <pc:sldMk cId="3145207324" sldId="294"/>
            <ac:spMk id="11" creationId="{A64151D4-4348-8AD3-AD52-EE76E2DCD197}"/>
          </ac:spMkLst>
        </pc:spChg>
        <pc:spChg chg="mod">
          <ac:chgData name="Diana Navickienė" userId="f79aa68f-7ade-4363-9972-b443c7640a5e" providerId="ADAL" clId="{12CE9717-210F-4F0D-9714-D8977BCCA5FF}" dt="2024-04-24T08:08:58.415" v="8692" actId="1076"/>
          <ac:spMkLst>
            <pc:docMk/>
            <pc:sldMk cId="3145207324" sldId="294"/>
            <ac:spMk id="12" creationId="{E9304637-D672-A0A5-FC72-5557D7382B7B}"/>
          </ac:spMkLst>
        </pc:spChg>
        <pc:spChg chg="mod">
          <ac:chgData name="Diana Navickienė" userId="f79aa68f-7ade-4363-9972-b443c7640a5e" providerId="ADAL" clId="{12CE9717-210F-4F0D-9714-D8977BCCA5FF}" dt="2024-04-24T08:09:27.877" v="8700" actId="208"/>
          <ac:spMkLst>
            <pc:docMk/>
            <pc:sldMk cId="3145207324" sldId="294"/>
            <ac:spMk id="17" creationId="{C5BD0992-4ADA-DD58-80F3-24F5A78FD61A}"/>
          </ac:spMkLst>
        </pc:spChg>
        <pc:spChg chg="mod">
          <ac:chgData name="Diana Navickienė" userId="f79aa68f-7ade-4363-9972-b443c7640a5e" providerId="ADAL" clId="{12CE9717-210F-4F0D-9714-D8977BCCA5FF}" dt="2024-04-24T08:09:36.082" v="8701" actId="1076"/>
          <ac:spMkLst>
            <pc:docMk/>
            <pc:sldMk cId="3145207324" sldId="294"/>
            <ac:spMk id="18" creationId="{EA7518C4-97D3-C220-9AD6-38CA3EC6D8F3}"/>
          </ac:spMkLst>
        </pc:spChg>
        <pc:spChg chg="mod">
          <ac:chgData name="Diana Navickienė" userId="f79aa68f-7ade-4363-9972-b443c7640a5e" providerId="ADAL" clId="{12CE9717-210F-4F0D-9714-D8977BCCA5FF}" dt="2024-04-24T08:09:04.599" v="8694" actId="207"/>
          <ac:spMkLst>
            <pc:docMk/>
            <pc:sldMk cId="3145207324" sldId="294"/>
            <ac:spMk id="19" creationId="{E7A17294-282E-4E0C-9305-751B0C103D0B}"/>
          </ac:spMkLst>
        </pc:spChg>
        <pc:spChg chg="mod">
          <ac:chgData name="Diana Navickienė" userId="f79aa68f-7ade-4363-9972-b443c7640a5e" providerId="ADAL" clId="{12CE9717-210F-4F0D-9714-D8977BCCA5FF}" dt="2024-04-24T08:09:10.744" v="8695" actId="1076"/>
          <ac:spMkLst>
            <pc:docMk/>
            <pc:sldMk cId="3145207324" sldId="294"/>
            <ac:spMk id="20" creationId="{853EA14D-92BB-48A5-571B-66B71712CBE5}"/>
          </ac:spMkLst>
        </pc:spChg>
        <pc:spChg chg="add mod">
          <ac:chgData name="Diana Navickienė" userId="f79aa68f-7ade-4363-9972-b443c7640a5e" providerId="ADAL" clId="{12CE9717-210F-4F0D-9714-D8977BCCA5FF}" dt="2024-04-24T08:11:09.441" v="8724" actId="164"/>
          <ac:spMkLst>
            <pc:docMk/>
            <pc:sldMk cId="3145207324" sldId="294"/>
            <ac:spMk id="22" creationId="{0CA6AF0C-4C54-15CF-F99A-639C235931E8}"/>
          </ac:spMkLst>
        </pc:spChg>
        <pc:spChg chg="add mod">
          <ac:chgData name="Diana Navickienė" userId="f79aa68f-7ade-4363-9972-b443c7640a5e" providerId="ADAL" clId="{12CE9717-210F-4F0D-9714-D8977BCCA5FF}" dt="2024-04-24T08:11:09.441" v="8724" actId="164"/>
          <ac:spMkLst>
            <pc:docMk/>
            <pc:sldMk cId="3145207324" sldId="294"/>
            <ac:spMk id="23" creationId="{82A3DD5F-37B8-F5F5-B282-266EF100A200}"/>
          </ac:spMkLst>
        </pc:spChg>
        <pc:spChg chg="add mod">
          <ac:chgData name="Diana Navickienė" userId="f79aa68f-7ade-4363-9972-b443c7640a5e" providerId="ADAL" clId="{12CE9717-210F-4F0D-9714-D8977BCCA5FF}" dt="2024-04-24T08:13:59.565" v="8905" actId="1076"/>
          <ac:spMkLst>
            <pc:docMk/>
            <pc:sldMk cId="3145207324" sldId="294"/>
            <ac:spMk id="24" creationId="{734CA79E-BD4A-2BEE-04F5-D43103EE96FC}"/>
          </ac:spMkLst>
        </pc:spChg>
        <pc:spChg chg="add mod">
          <ac:chgData name="Diana Navickienė" userId="f79aa68f-7ade-4363-9972-b443c7640a5e" providerId="ADAL" clId="{12CE9717-210F-4F0D-9714-D8977BCCA5FF}" dt="2024-04-24T08:11:09.441" v="8724" actId="164"/>
          <ac:spMkLst>
            <pc:docMk/>
            <pc:sldMk cId="3145207324" sldId="294"/>
            <ac:spMk id="25" creationId="{8632E7BB-C4DE-5B46-449B-CD659984CB48}"/>
          </ac:spMkLst>
        </pc:spChg>
        <pc:spChg chg="add mod">
          <ac:chgData name="Diana Navickienė" userId="f79aa68f-7ade-4363-9972-b443c7640a5e" providerId="ADAL" clId="{12CE9717-210F-4F0D-9714-D8977BCCA5FF}" dt="2024-04-24T08:11:09.441" v="8724" actId="164"/>
          <ac:spMkLst>
            <pc:docMk/>
            <pc:sldMk cId="3145207324" sldId="294"/>
            <ac:spMk id="26" creationId="{46BE0A70-4642-DADA-81CB-0C4A20244982}"/>
          </ac:spMkLst>
        </pc:spChg>
        <pc:spChg chg="add mod">
          <ac:chgData name="Diana Navickienė" userId="f79aa68f-7ade-4363-9972-b443c7640a5e" providerId="ADAL" clId="{12CE9717-210F-4F0D-9714-D8977BCCA5FF}" dt="2024-04-24T08:11:09.441" v="8724" actId="164"/>
          <ac:spMkLst>
            <pc:docMk/>
            <pc:sldMk cId="3145207324" sldId="294"/>
            <ac:spMk id="27" creationId="{6B1F4666-2966-620D-40AA-2E2E6A8E9145}"/>
          </ac:spMkLst>
        </pc:spChg>
        <pc:spChg chg="add del mod">
          <ac:chgData name="Diana Navickienė" userId="f79aa68f-7ade-4363-9972-b443c7640a5e" providerId="ADAL" clId="{12CE9717-210F-4F0D-9714-D8977BCCA5FF}" dt="2024-04-24T08:13:16.040" v="8895" actId="478"/>
          <ac:spMkLst>
            <pc:docMk/>
            <pc:sldMk cId="3145207324" sldId="294"/>
            <ac:spMk id="29" creationId="{2EB716B6-E998-6981-C37C-2B04631007C6}"/>
          </ac:spMkLst>
        </pc:spChg>
        <pc:spChg chg="add mod">
          <ac:chgData name="Diana Navickienė" userId="f79aa68f-7ade-4363-9972-b443c7640a5e" providerId="ADAL" clId="{12CE9717-210F-4F0D-9714-D8977BCCA5FF}" dt="2024-04-24T08:12:05.463" v="8775" actId="164"/>
          <ac:spMkLst>
            <pc:docMk/>
            <pc:sldMk cId="3145207324" sldId="294"/>
            <ac:spMk id="30" creationId="{AF4D61AC-0730-E94B-8275-BB708B9E13BC}"/>
          </ac:spMkLst>
        </pc:spChg>
        <pc:spChg chg="add mod">
          <ac:chgData name="Diana Navickienė" userId="f79aa68f-7ade-4363-9972-b443c7640a5e" providerId="ADAL" clId="{12CE9717-210F-4F0D-9714-D8977BCCA5FF}" dt="2024-04-24T08:12:08.354" v="8776" actId="1076"/>
          <ac:spMkLst>
            <pc:docMk/>
            <pc:sldMk cId="3145207324" sldId="294"/>
            <ac:spMk id="31" creationId="{5F08DAF4-A1E2-7F22-7482-53C1800AE18D}"/>
          </ac:spMkLst>
        </pc:spChg>
        <pc:spChg chg="mod">
          <ac:chgData name="Diana Navickienė" userId="f79aa68f-7ade-4363-9972-b443c7640a5e" providerId="ADAL" clId="{12CE9717-210F-4F0D-9714-D8977BCCA5FF}" dt="2024-04-24T08:12:10.227" v="8777"/>
          <ac:spMkLst>
            <pc:docMk/>
            <pc:sldMk cId="3145207324" sldId="294"/>
            <ac:spMk id="34" creationId="{C6557A2A-7F56-F47F-1F49-8059DF287D43}"/>
          </ac:spMkLst>
        </pc:spChg>
        <pc:spChg chg="mod">
          <ac:chgData name="Diana Navickienė" userId="f79aa68f-7ade-4363-9972-b443c7640a5e" providerId="ADAL" clId="{12CE9717-210F-4F0D-9714-D8977BCCA5FF}" dt="2024-04-24T08:12:53.413" v="8833" actId="1076"/>
          <ac:spMkLst>
            <pc:docMk/>
            <pc:sldMk cId="3145207324" sldId="294"/>
            <ac:spMk id="35" creationId="{AFBF2A19-C205-D1D8-9D0A-419CA6863ECC}"/>
          </ac:spMkLst>
        </pc:spChg>
        <pc:spChg chg="add del mod">
          <ac:chgData name="Diana Navickienė" userId="f79aa68f-7ade-4363-9972-b443c7640a5e" providerId="ADAL" clId="{12CE9717-210F-4F0D-9714-D8977BCCA5FF}" dt="2024-04-24T08:12:44.437" v="8829" actId="478"/>
          <ac:spMkLst>
            <pc:docMk/>
            <pc:sldMk cId="3145207324" sldId="294"/>
            <ac:spMk id="37" creationId="{8B1629DF-0966-DBE3-AA57-B71F373E79A2}"/>
          </ac:spMkLst>
        </pc:spChg>
        <pc:spChg chg="add del mod">
          <ac:chgData name="Diana Navickienė" userId="f79aa68f-7ade-4363-9972-b443c7640a5e" providerId="ADAL" clId="{12CE9717-210F-4F0D-9714-D8977BCCA5FF}" dt="2024-04-24T08:12:42.385" v="8828" actId="478"/>
          <ac:spMkLst>
            <pc:docMk/>
            <pc:sldMk cId="3145207324" sldId="294"/>
            <ac:spMk id="38" creationId="{D99212DE-F288-6BE2-A993-7E6748CBB8E0}"/>
          </ac:spMkLst>
        </pc:spChg>
        <pc:spChg chg="add mod">
          <ac:chgData name="Diana Navickienė" userId="f79aa68f-7ade-4363-9972-b443c7640a5e" providerId="ADAL" clId="{12CE9717-210F-4F0D-9714-D8977BCCA5FF}" dt="2024-04-24T08:13:37.325" v="8901" actId="164"/>
          <ac:spMkLst>
            <pc:docMk/>
            <pc:sldMk cId="3145207324" sldId="294"/>
            <ac:spMk id="39" creationId="{3944F07B-87B0-9942-1860-23488E2866C7}"/>
          </ac:spMkLst>
        </pc:spChg>
        <pc:spChg chg="add mod">
          <ac:chgData name="Diana Navickienė" userId="f79aa68f-7ade-4363-9972-b443c7640a5e" providerId="ADAL" clId="{12CE9717-210F-4F0D-9714-D8977BCCA5FF}" dt="2024-04-24T08:13:37.325" v="8901" actId="164"/>
          <ac:spMkLst>
            <pc:docMk/>
            <pc:sldMk cId="3145207324" sldId="294"/>
            <ac:spMk id="40" creationId="{A89B2D10-0258-117A-53FD-5F8FD449D957}"/>
          </ac:spMkLst>
        </pc:spChg>
        <pc:spChg chg="add mod">
          <ac:chgData name="Diana Navickienė" userId="f79aa68f-7ade-4363-9972-b443c7640a5e" providerId="ADAL" clId="{12CE9717-210F-4F0D-9714-D8977BCCA5FF}" dt="2024-05-09T07:38:50.307" v="9764" actId="207"/>
          <ac:spMkLst>
            <pc:docMk/>
            <pc:sldMk cId="3145207324" sldId="294"/>
            <ac:spMk id="43" creationId="{02C01338-1F4A-2379-FCAA-2C9D01CA2A89}"/>
          </ac:spMkLst>
        </pc:spChg>
        <pc:grpChg chg="add mod">
          <ac:chgData name="Diana Navickienė" userId="f79aa68f-7ade-4363-9972-b443c7640a5e" providerId="ADAL" clId="{12CE9717-210F-4F0D-9714-D8977BCCA5FF}" dt="2024-04-24T08:07:56.451" v="8666" actId="164"/>
          <ac:grpSpMkLst>
            <pc:docMk/>
            <pc:sldMk cId="3145207324" sldId="294"/>
            <ac:grpSpMk id="9" creationId="{F8835732-BDFB-211B-6DFF-261096378015}"/>
          </ac:grpSpMkLst>
        </pc:grpChg>
        <pc:grpChg chg="add mod">
          <ac:chgData name="Diana Navickienė" userId="f79aa68f-7ade-4363-9972-b443c7640a5e" providerId="ADAL" clId="{12CE9717-210F-4F0D-9714-D8977BCCA5FF}" dt="2024-04-24T08:07:56.451" v="8666" actId="164"/>
          <ac:grpSpMkLst>
            <pc:docMk/>
            <pc:sldMk cId="3145207324" sldId="294"/>
            <ac:grpSpMk id="10" creationId="{EA434B9E-7BA3-13D8-3F76-19490A97ED6A}"/>
          </ac:grpSpMkLst>
        </pc:grpChg>
        <pc:grpChg chg="add mod">
          <ac:chgData name="Diana Navickienė" userId="f79aa68f-7ade-4363-9972-b443c7640a5e" providerId="ADAL" clId="{12CE9717-210F-4F0D-9714-D8977BCCA5FF}" dt="2024-04-24T08:09:42.882" v="8702" actId="164"/>
          <ac:grpSpMkLst>
            <pc:docMk/>
            <pc:sldMk cId="3145207324" sldId="294"/>
            <ac:grpSpMk id="13" creationId="{B8B1CD5E-3AFD-2344-9EB4-32BED0CB73BB}"/>
          </ac:grpSpMkLst>
        </pc:grpChg>
        <pc:grpChg chg="add mod">
          <ac:chgData name="Diana Navickienė" userId="f79aa68f-7ade-4363-9972-b443c7640a5e" providerId="ADAL" clId="{12CE9717-210F-4F0D-9714-D8977BCCA5FF}" dt="2024-04-24T08:09:42.882" v="8702" actId="164"/>
          <ac:grpSpMkLst>
            <pc:docMk/>
            <pc:sldMk cId="3145207324" sldId="294"/>
            <ac:grpSpMk id="14" creationId="{38010B99-CF11-C409-55CE-50A04169BD6A}"/>
          </ac:grpSpMkLst>
        </pc:grpChg>
        <pc:grpChg chg="mod">
          <ac:chgData name="Diana Navickienė" userId="f79aa68f-7ade-4363-9972-b443c7640a5e" providerId="ADAL" clId="{12CE9717-210F-4F0D-9714-D8977BCCA5FF}" dt="2024-04-24T08:08:00.272" v="8667"/>
          <ac:grpSpMkLst>
            <pc:docMk/>
            <pc:sldMk cId="3145207324" sldId="294"/>
            <ac:grpSpMk id="15" creationId="{32C17C67-667D-B7E4-156D-EF8649D6A4A2}"/>
          </ac:grpSpMkLst>
        </pc:grpChg>
        <pc:grpChg chg="mod">
          <ac:chgData name="Diana Navickienė" userId="f79aa68f-7ade-4363-9972-b443c7640a5e" providerId="ADAL" clId="{12CE9717-210F-4F0D-9714-D8977BCCA5FF}" dt="2024-04-24T08:08:00.272" v="8667"/>
          <ac:grpSpMkLst>
            <pc:docMk/>
            <pc:sldMk cId="3145207324" sldId="294"/>
            <ac:grpSpMk id="16" creationId="{30F5145F-8B56-B5A2-7109-E823E560AE54}"/>
          </ac:grpSpMkLst>
        </pc:grpChg>
        <pc:grpChg chg="add mod">
          <ac:chgData name="Diana Navickienė" userId="f79aa68f-7ade-4363-9972-b443c7640a5e" providerId="ADAL" clId="{12CE9717-210F-4F0D-9714-D8977BCCA5FF}" dt="2024-04-24T08:11:09.441" v="8724" actId="164"/>
          <ac:grpSpMkLst>
            <pc:docMk/>
            <pc:sldMk cId="3145207324" sldId="294"/>
            <ac:grpSpMk id="21" creationId="{27664344-64A8-62C7-E952-0369E124D03E}"/>
          </ac:grpSpMkLst>
        </pc:grpChg>
        <pc:grpChg chg="add mod">
          <ac:chgData name="Diana Navickienė" userId="f79aa68f-7ade-4363-9972-b443c7640a5e" providerId="ADAL" clId="{12CE9717-210F-4F0D-9714-D8977BCCA5FF}" dt="2024-04-24T08:12:33.749" v="8824" actId="164"/>
          <ac:grpSpMkLst>
            <pc:docMk/>
            <pc:sldMk cId="3145207324" sldId="294"/>
            <ac:grpSpMk id="28" creationId="{33EE9DDB-2757-0967-F5EC-905F692ABA5A}"/>
          </ac:grpSpMkLst>
        </pc:grpChg>
        <pc:grpChg chg="add mod">
          <ac:chgData name="Diana Navickienė" userId="f79aa68f-7ade-4363-9972-b443c7640a5e" providerId="ADAL" clId="{12CE9717-210F-4F0D-9714-D8977BCCA5FF}" dt="2024-04-24T08:12:33.749" v="8824" actId="164"/>
          <ac:grpSpMkLst>
            <pc:docMk/>
            <pc:sldMk cId="3145207324" sldId="294"/>
            <ac:grpSpMk id="32" creationId="{576B6875-C32A-0C44-CF3A-35A61801ABFA}"/>
          </ac:grpSpMkLst>
        </pc:grpChg>
        <pc:grpChg chg="add mod">
          <ac:chgData name="Diana Navickienė" userId="f79aa68f-7ade-4363-9972-b443c7640a5e" providerId="ADAL" clId="{12CE9717-210F-4F0D-9714-D8977BCCA5FF}" dt="2024-04-24T08:12:33.749" v="8824" actId="164"/>
          <ac:grpSpMkLst>
            <pc:docMk/>
            <pc:sldMk cId="3145207324" sldId="294"/>
            <ac:grpSpMk id="33" creationId="{1AF7C4ED-1EB5-F795-F8FB-007043EF0EF6}"/>
          </ac:grpSpMkLst>
        </pc:grpChg>
        <pc:grpChg chg="add mod">
          <ac:chgData name="Diana Navickienė" userId="f79aa68f-7ade-4363-9972-b443c7640a5e" providerId="ADAL" clId="{12CE9717-210F-4F0D-9714-D8977BCCA5FF}" dt="2024-04-24T08:13:40.474" v="8902" actId="164"/>
          <ac:grpSpMkLst>
            <pc:docMk/>
            <pc:sldMk cId="3145207324" sldId="294"/>
            <ac:grpSpMk id="36" creationId="{B6F704A3-662D-1195-E751-AAD32E630F0E}"/>
          </ac:grpSpMkLst>
        </pc:grpChg>
        <pc:grpChg chg="add mod">
          <ac:chgData name="Diana Navickienė" userId="f79aa68f-7ade-4363-9972-b443c7640a5e" providerId="ADAL" clId="{12CE9717-210F-4F0D-9714-D8977BCCA5FF}" dt="2024-04-24T08:13:40.474" v="8902" actId="164"/>
          <ac:grpSpMkLst>
            <pc:docMk/>
            <pc:sldMk cId="3145207324" sldId="294"/>
            <ac:grpSpMk id="41" creationId="{5E186201-DE85-3D11-CF5C-0B005487AE45}"/>
          </ac:grpSpMkLst>
        </pc:grpChg>
        <pc:grpChg chg="add mod">
          <ac:chgData name="Diana Navickienė" userId="f79aa68f-7ade-4363-9972-b443c7640a5e" providerId="ADAL" clId="{12CE9717-210F-4F0D-9714-D8977BCCA5FF}" dt="2024-04-24T08:25:17.651" v="9598" actId="1076"/>
          <ac:grpSpMkLst>
            <pc:docMk/>
            <pc:sldMk cId="3145207324" sldId="294"/>
            <ac:grpSpMk id="42" creationId="{CB8AC0FA-9FE7-58E6-ECC3-C244E4C22944}"/>
          </ac:grpSpMkLst>
        </pc:grpChg>
        <pc:picChg chg="add del mod">
          <ac:chgData name="Diana Navickienė" userId="f79aa68f-7ade-4363-9972-b443c7640a5e" providerId="ADAL" clId="{12CE9717-210F-4F0D-9714-D8977BCCA5FF}" dt="2024-04-24T08:13:42.601" v="8903" actId="478"/>
          <ac:picMkLst>
            <pc:docMk/>
            <pc:sldMk cId="3145207324" sldId="294"/>
            <ac:picMk id="4" creationId="{D1DF53E4-DCE5-9F09-3559-716311B884DC}"/>
          </ac:picMkLst>
        </pc:picChg>
        <pc:picChg chg="add mod">
          <ac:chgData name="Diana Navickienė" userId="f79aa68f-7ade-4363-9972-b443c7640a5e" providerId="ADAL" clId="{12CE9717-210F-4F0D-9714-D8977BCCA5FF}" dt="2024-04-24T08:05:18.871" v="8609"/>
          <ac:picMkLst>
            <pc:docMk/>
            <pc:sldMk cId="3145207324" sldId="294"/>
            <ac:picMk id="5" creationId="{E2D2AB72-772F-48CE-4346-763D91739405}"/>
          </ac:picMkLst>
        </pc:picChg>
      </pc:sldChg>
      <pc:sldChg chg="new del">
        <pc:chgData name="Diana Navickienė" userId="f79aa68f-7ade-4363-9972-b443c7640a5e" providerId="ADAL" clId="{12CE9717-210F-4F0D-9714-D8977BCCA5FF}" dt="2024-05-09T12:28:26.271" v="10248" actId="47"/>
        <pc:sldMkLst>
          <pc:docMk/>
          <pc:sldMk cId="699662920" sldId="295"/>
        </pc:sldMkLst>
      </pc:sldChg>
      <pc:sldChg chg="addSp delSp modSp new mod modAnim">
        <pc:chgData name="Diana Navickienė" userId="f79aa68f-7ade-4363-9972-b443c7640a5e" providerId="ADAL" clId="{12CE9717-210F-4F0D-9714-D8977BCCA5FF}" dt="2024-05-19T11:36:48.356" v="18463" actId="1076"/>
        <pc:sldMkLst>
          <pc:docMk/>
          <pc:sldMk cId="1230560165" sldId="295"/>
        </pc:sldMkLst>
        <pc:spChg chg="mod">
          <ac:chgData name="Diana Navickienė" userId="f79aa68f-7ade-4363-9972-b443c7640a5e" providerId="ADAL" clId="{12CE9717-210F-4F0D-9714-D8977BCCA5FF}" dt="2024-05-17T07:56:20.113" v="11717" actId="14100"/>
          <ac:spMkLst>
            <pc:docMk/>
            <pc:sldMk cId="1230560165" sldId="295"/>
            <ac:spMk id="2" creationId="{E787F34A-A9F2-6F80-AC01-ED929B61C278}"/>
          </ac:spMkLst>
        </pc:spChg>
        <pc:spChg chg="mod">
          <ac:chgData name="Diana Navickienė" userId="f79aa68f-7ade-4363-9972-b443c7640a5e" providerId="ADAL" clId="{12CE9717-210F-4F0D-9714-D8977BCCA5FF}" dt="2024-05-19T11:36:25.003" v="18462" actId="404"/>
          <ac:spMkLst>
            <pc:docMk/>
            <pc:sldMk cId="1230560165" sldId="295"/>
            <ac:spMk id="3" creationId="{26A05A25-2B58-9BB6-FEC5-EA9F29D82718}"/>
          </ac:spMkLst>
        </pc:spChg>
        <pc:spChg chg="mod">
          <ac:chgData name="Diana Navickienė" userId="f79aa68f-7ade-4363-9972-b443c7640a5e" providerId="ADAL" clId="{12CE9717-210F-4F0D-9714-D8977BCCA5FF}" dt="2024-05-17T08:21:36.069" v="13016"/>
          <ac:spMkLst>
            <pc:docMk/>
            <pc:sldMk cId="1230560165" sldId="295"/>
            <ac:spMk id="5" creationId="{FE4BB6BF-8E92-B6E6-B835-62C3EE9C2ED6}"/>
          </ac:spMkLst>
        </pc:spChg>
        <pc:spChg chg="mod">
          <ac:chgData name="Diana Navickienė" userId="f79aa68f-7ade-4363-9972-b443c7640a5e" providerId="ADAL" clId="{12CE9717-210F-4F0D-9714-D8977BCCA5FF}" dt="2024-05-17T08:21:36.069" v="13016"/>
          <ac:spMkLst>
            <pc:docMk/>
            <pc:sldMk cId="1230560165" sldId="295"/>
            <ac:spMk id="18" creationId="{FC393592-3ABE-ED28-9AD8-3981E07ACF91}"/>
          </ac:spMkLst>
        </pc:spChg>
        <pc:spChg chg="mod">
          <ac:chgData name="Diana Navickienė" userId="f79aa68f-7ade-4363-9972-b443c7640a5e" providerId="ADAL" clId="{12CE9717-210F-4F0D-9714-D8977BCCA5FF}" dt="2024-05-17T08:21:36.069" v="13016"/>
          <ac:spMkLst>
            <pc:docMk/>
            <pc:sldMk cId="1230560165" sldId="295"/>
            <ac:spMk id="19" creationId="{8DF84926-355B-C878-6020-70B73C504FE5}"/>
          </ac:spMkLst>
        </pc:spChg>
        <pc:spChg chg="mod">
          <ac:chgData name="Diana Navickienė" userId="f79aa68f-7ade-4363-9972-b443c7640a5e" providerId="ADAL" clId="{12CE9717-210F-4F0D-9714-D8977BCCA5FF}" dt="2024-05-17T08:21:36.069" v="13016"/>
          <ac:spMkLst>
            <pc:docMk/>
            <pc:sldMk cId="1230560165" sldId="295"/>
            <ac:spMk id="20" creationId="{B1FF588B-E2FD-B35E-5063-4B2D7CBE251D}"/>
          </ac:spMkLst>
        </pc:spChg>
        <pc:spChg chg="mod">
          <ac:chgData name="Diana Navickienė" userId="f79aa68f-7ade-4363-9972-b443c7640a5e" providerId="ADAL" clId="{12CE9717-210F-4F0D-9714-D8977BCCA5FF}" dt="2024-05-17T08:21:36.069" v="13016"/>
          <ac:spMkLst>
            <pc:docMk/>
            <pc:sldMk cId="1230560165" sldId="295"/>
            <ac:spMk id="21" creationId="{9A03B2A5-55B9-A3CC-A2C9-A6AF121D7D3B}"/>
          </ac:spMkLst>
        </pc:spChg>
        <pc:spChg chg="mod">
          <ac:chgData name="Diana Navickienė" userId="f79aa68f-7ade-4363-9972-b443c7640a5e" providerId="ADAL" clId="{12CE9717-210F-4F0D-9714-D8977BCCA5FF}" dt="2024-05-17T08:21:36.069" v="13016"/>
          <ac:spMkLst>
            <pc:docMk/>
            <pc:sldMk cId="1230560165" sldId="295"/>
            <ac:spMk id="22" creationId="{1D1D9D9B-CDCB-7DC8-D351-EBF5415CFED8}"/>
          </ac:spMkLst>
        </pc:spChg>
        <pc:spChg chg="mod">
          <ac:chgData name="Diana Navickienė" userId="f79aa68f-7ade-4363-9972-b443c7640a5e" providerId="ADAL" clId="{12CE9717-210F-4F0D-9714-D8977BCCA5FF}" dt="2024-05-17T08:21:36.069" v="13016"/>
          <ac:spMkLst>
            <pc:docMk/>
            <pc:sldMk cId="1230560165" sldId="295"/>
            <ac:spMk id="23" creationId="{C0F5F9AB-B830-3A18-9B3B-8583B601E7E6}"/>
          </ac:spMkLst>
        </pc:spChg>
        <pc:spChg chg="mod">
          <ac:chgData name="Diana Navickienė" userId="f79aa68f-7ade-4363-9972-b443c7640a5e" providerId="ADAL" clId="{12CE9717-210F-4F0D-9714-D8977BCCA5FF}" dt="2024-05-19T11:35:11.787" v="18427"/>
          <ac:spMkLst>
            <pc:docMk/>
            <pc:sldMk cId="1230560165" sldId="295"/>
            <ac:spMk id="46" creationId="{9FD4046C-59F2-34D7-6F9C-70068CFC03C5}"/>
          </ac:spMkLst>
        </pc:spChg>
        <pc:spChg chg="mod">
          <ac:chgData name="Diana Navickienė" userId="f79aa68f-7ade-4363-9972-b443c7640a5e" providerId="ADAL" clId="{12CE9717-210F-4F0D-9714-D8977BCCA5FF}" dt="2024-05-19T11:35:11.787" v="18427"/>
          <ac:spMkLst>
            <pc:docMk/>
            <pc:sldMk cId="1230560165" sldId="295"/>
            <ac:spMk id="51" creationId="{78295572-7650-E6C2-C337-ED232ECE098E}"/>
          </ac:spMkLst>
        </pc:spChg>
        <pc:spChg chg="mod">
          <ac:chgData name="Diana Navickienė" userId="f79aa68f-7ade-4363-9972-b443c7640a5e" providerId="ADAL" clId="{12CE9717-210F-4F0D-9714-D8977BCCA5FF}" dt="2024-05-19T11:35:11.787" v="18427"/>
          <ac:spMkLst>
            <pc:docMk/>
            <pc:sldMk cId="1230560165" sldId="295"/>
            <ac:spMk id="52" creationId="{0C6D0EF6-0B21-02EB-A0EF-C525860F625F}"/>
          </ac:spMkLst>
        </pc:spChg>
        <pc:spChg chg="mod">
          <ac:chgData name="Diana Navickienė" userId="f79aa68f-7ade-4363-9972-b443c7640a5e" providerId="ADAL" clId="{12CE9717-210F-4F0D-9714-D8977BCCA5FF}" dt="2024-05-19T11:35:11.787" v="18427"/>
          <ac:spMkLst>
            <pc:docMk/>
            <pc:sldMk cId="1230560165" sldId="295"/>
            <ac:spMk id="54" creationId="{7151A2CF-4485-1BF2-6965-0D06E72A2839}"/>
          </ac:spMkLst>
        </pc:spChg>
        <pc:spChg chg="mod">
          <ac:chgData name="Diana Navickienė" userId="f79aa68f-7ade-4363-9972-b443c7640a5e" providerId="ADAL" clId="{12CE9717-210F-4F0D-9714-D8977BCCA5FF}" dt="2024-05-19T11:35:11.787" v="18427"/>
          <ac:spMkLst>
            <pc:docMk/>
            <pc:sldMk cId="1230560165" sldId="295"/>
            <ac:spMk id="57" creationId="{CC3F6451-FA13-9AAB-8207-299445670891}"/>
          </ac:spMkLst>
        </pc:spChg>
        <pc:spChg chg="mod">
          <ac:chgData name="Diana Navickienė" userId="f79aa68f-7ade-4363-9972-b443c7640a5e" providerId="ADAL" clId="{12CE9717-210F-4F0D-9714-D8977BCCA5FF}" dt="2024-05-19T11:35:11.787" v="18427"/>
          <ac:spMkLst>
            <pc:docMk/>
            <pc:sldMk cId="1230560165" sldId="295"/>
            <ac:spMk id="59" creationId="{B6868A1E-F103-2642-6D60-DC4CF7406D22}"/>
          </ac:spMkLst>
        </pc:spChg>
        <pc:grpChg chg="add mod">
          <ac:chgData name="Diana Navickienė" userId="f79aa68f-7ade-4363-9972-b443c7640a5e" providerId="ADAL" clId="{12CE9717-210F-4F0D-9714-D8977BCCA5FF}" dt="2024-05-17T08:22:07.791" v="13022" actId="1076"/>
          <ac:grpSpMkLst>
            <pc:docMk/>
            <pc:sldMk cId="1230560165" sldId="295"/>
            <ac:grpSpMk id="4" creationId="{3FBE0CCB-49D7-6536-65F8-D66749538D8C}"/>
          </ac:grpSpMkLst>
        </pc:grpChg>
        <pc:grpChg chg="mod">
          <ac:chgData name="Diana Navickienė" userId="f79aa68f-7ade-4363-9972-b443c7640a5e" providerId="ADAL" clId="{12CE9717-210F-4F0D-9714-D8977BCCA5FF}" dt="2024-05-17T08:21:36.069" v="13016"/>
          <ac:grpSpMkLst>
            <pc:docMk/>
            <pc:sldMk cId="1230560165" sldId="295"/>
            <ac:grpSpMk id="6" creationId="{B192575F-F31B-141D-01EA-72E829634748}"/>
          </ac:grpSpMkLst>
        </pc:grpChg>
        <pc:grpChg chg="mod">
          <ac:chgData name="Diana Navickienė" userId="f79aa68f-7ade-4363-9972-b443c7640a5e" providerId="ADAL" clId="{12CE9717-210F-4F0D-9714-D8977BCCA5FF}" dt="2024-05-17T08:21:36.069" v="13016"/>
          <ac:grpSpMkLst>
            <pc:docMk/>
            <pc:sldMk cId="1230560165" sldId="295"/>
            <ac:grpSpMk id="7" creationId="{A2345867-2BC4-C349-9D60-9343427F7F85}"/>
          </ac:grpSpMkLst>
        </pc:grpChg>
        <pc:grpChg chg="mod">
          <ac:chgData name="Diana Navickienė" userId="f79aa68f-7ade-4363-9972-b443c7640a5e" providerId="ADAL" clId="{12CE9717-210F-4F0D-9714-D8977BCCA5FF}" dt="2024-05-17T08:21:36.069" v="13016"/>
          <ac:grpSpMkLst>
            <pc:docMk/>
            <pc:sldMk cId="1230560165" sldId="295"/>
            <ac:grpSpMk id="8" creationId="{E2AB67B4-E136-6F8C-95F8-76541C22A7EE}"/>
          </ac:grpSpMkLst>
        </pc:grpChg>
        <pc:grpChg chg="mod">
          <ac:chgData name="Diana Navickienė" userId="f79aa68f-7ade-4363-9972-b443c7640a5e" providerId="ADAL" clId="{12CE9717-210F-4F0D-9714-D8977BCCA5FF}" dt="2024-05-17T08:21:36.069" v="13016"/>
          <ac:grpSpMkLst>
            <pc:docMk/>
            <pc:sldMk cId="1230560165" sldId="295"/>
            <ac:grpSpMk id="9" creationId="{13854D54-4B39-FE9F-7412-D6E31B0F9B27}"/>
          </ac:grpSpMkLst>
        </pc:grpChg>
        <pc:grpChg chg="mod">
          <ac:chgData name="Diana Navickienė" userId="f79aa68f-7ade-4363-9972-b443c7640a5e" providerId="ADAL" clId="{12CE9717-210F-4F0D-9714-D8977BCCA5FF}" dt="2024-05-19T11:35:11.787" v="18427"/>
          <ac:grpSpMkLst>
            <pc:docMk/>
            <pc:sldMk cId="1230560165" sldId="295"/>
            <ac:grpSpMk id="58" creationId="{1189B476-6DC4-68BE-287B-9C2BE0A8E93D}"/>
          </ac:grpSpMkLst>
        </pc:grpChg>
        <pc:grpChg chg="add mod">
          <ac:chgData name="Diana Navickienė" userId="f79aa68f-7ade-4363-9972-b443c7640a5e" providerId="ADAL" clId="{12CE9717-210F-4F0D-9714-D8977BCCA5FF}" dt="2024-05-19T11:35:48.338" v="18434" actId="1076"/>
          <ac:grpSpMkLst>
            <pc:docMk/>
            <pc:sldMk cId="1230560165" sldId="295"/>
            <ac:grpSpMk id="60" creationId="{6FB0EFB4-E7A7-4EA6-6996-2075EDD3363F}"/>
          </ac:grpSpMkLst>
        </pc:grpChg>
        <pc:picChg chg="add">
          <ac:chgData name="Diana Navickienė" userId="f79aa68f-7ade-4363-9972-b443c7640a5e" providerId="ADAL" clId="{12CE9717-210F-4F0D-9714-D8977BCCA5FF}" dt="2024-05-16T13:01:20.531" v="10812"/>
          <ac:picMkLst>
            <pc:docMk/>
            <pc:sldMk cId="1230560165" sldId="295"/>
            <ac:picMk id="3074" creationId="{87759BC4-5674-4BBB-CDAA-833A6DB3FCAC}"/>
          </ac:picMkLst>
        </pc:picChg>
        <pc:picChg chg="add del mod">
          <ac:chgData name="Diana Navickienė" userId="f79aa68f-7ade-4363-9972-b443c7640a5e" providerId="ADAL" clId="{12CE9717-210F-4F0D-9714-D8977BCCA5FF}" dt="2024-05-19T11:36:48.356" v="18463" actId="1076"/>
          <ac:picMkLst>
            <pc:docMk/>
            <pc:sldMk cId="1230560165" sldId="295"/>
            <ac:picMk id="3076" creationId="{86BF1294-1B87-0832-B0EA-EEC621D17D3B}"/>
          </ac:picMkLst>
        </pc:picChg>
        <pc:cxnChg chg="mod">
          <ac:chgData name="Diana Navickienė" userId="f79aa68f-7ade-4363-9972-b443c7640a5e" providerId="ADAL" clId="{12CE9717-210F-4F0D-9714-D8977BCCA5FF}" dt="2024-05-17T08:21:36.069" v="13016"/>
          <ac:cxnSpMkLst>
            <pc:docMk/>
            <pc:sldMk cId="1230560165" sldId="295"/>
            <ac:cxnSpMk id="10" creationId="{36B991F4-818B-6243-BB58-77FED6610124}"/>
          </ac:cxnSpMkLst>
        </pc:cxnChg>
        <pc:cxnChg chg="mod">
          <ac:chgData name="Diana Navickienė" userId="f79aa68f-7ade-4363-9972-b443c7640a5e" providerId="ADAL" clId="{12CE9717-210F-4F0D-9714-D8977BCCA5FF}" dt="2024-05-17T08:21:36.069" v="13016"/>
          <ac:cxnSpMkLst>
            <pc:docMk/>
            <pc:sldMk cId="1230560165" sldId="295"/>
            <ac:cxnSpMk id="11" creationId="{930F62BB-700D-7F77-E37E-018A15AAFB39}"/>
          </ac:cxnSpMkLst>
        </pc:cxnChg>
        <pc:cxnChg chg="mod">
          <ac:chgData name="Diana Navickienė" userId="f79aa68f-7ade-4363-9972-b443c7640a5e" providerId="ADAL" clId="{12CE9717-210F-4F0D-9714-D8977BCCA5FF}" dt="2024-05-17T08:21:36.069" v="13016"/>
          <ac:cxnSpMkLst>
            <pc:docMk/>
            <pc:sldMk cId="1230560165" sldId="295"/>
            <ac:cxnSpMk id="12" creationId="{EAFB1AD0-A2C5-11D0-9808-746B370BA83E}"/>
          </ac:cxnSpMkLst>
        </pc:cxnChg>
        <pc:cxnChg chg="mod">
          <ac:chgData name="Diana Navickienė" userId="f79aa68f-7ade-4363-9972-b443c7640a5e" providerId="ADAL" clId="{12CE9717-210F-4F0D-9714-D8977BCCA5FF}" dt="2024-05-17T08:21:36.069" v="13016"/>
          <ac:cxnSpMkLst>
            <pc:docMk/>
            <pc:sldMk cId="1230560165" sldId="295"/>
            <ac:cxnSpMk id="13" creationId="{7FA0A584-0653-5EF2-BDE4-E1A9746FE1BA}"/>
          </ac:cxnSpMkLst>
        </pc:cxnChg>
        <pc:cxnChg chg="mod">
          <ac:chgData name="Diana Navickienė" userId="f79aa68f-7ade-4363-9972-b443c7640a5e" providerId="ADAL" clId="{12CE9717-210F-4F0D-9714-D8977BCCA5FF}" dt="2024-05-17T08:21:36.069" v="13016"/>
          <ac:cxnSpMkLst>
            <pc:docMk/>
            <pc:sldMk cId="1230560165" sldId="295"/>
            <ac:cxnSpMk id="14" creationId="{7D02447F-E5DE-BB4D-A6CE-3386DF93C07D}"/>
          </ac:cxnSpMkLst>
        </pc:cxnChg>
        <pc:cxnChg chg="mod">
          <ac:chgData name="Diana Navickienė" userId="f79aa68f-7ade-4363-9972-b443c7640a5e" providerId="ADAL" clId="{12CE9717-210F-4F0D-9714-D8977BCCA5FF}" dt="2024-05-17T08:21:36.069" v="13016"/>
          <ac:cxnSpMkLst>
            <pc:docMk/>
            <pc:sldMk cId="1230560165" sldId="295"/>
            <ac:cxnSpMk id="15" creationId="{3947809D-4042-F04C-9CB7-1CE1B0DE0D17}"/>
          </ac:cxnSpMkLst>
        </pc:cxnChg>
        <pc:cxnChg chg="mod">
          <ac:chgData name="Diana Navickienė" userId="f79aa68f-7ade-4363-9972-b443c7640a5e" providerId="ADAL" clId="{12CE9717-210F-4F0D-9714-D8977BCCA5FF}" dt="2024-05-17T08:21:36.069" v="13016"/>
          <ac:cxnSpMkLst>
            <pc:docMk/>
            <pc:sldMk cId="1230560165" sldId="295"/>
            <ac:cxnSpMk id="16" creationId="{B748F05C-42A8-3ED6-6696-9C4F0045428E}"/>
          </ac:cxnSpMkLst>
        </pc:cxnChg>
        <pc:cxnChg chg="mod">
          <ac:chgData name="Diana Navickienė" userId="f79aa68f-7ade-4363-9972-b443c7640a5e" providerId="ADAL" clId="{12CE9717-210F-4F0D-9714-D8977BCCA5FF}" dt="2024-05-17T08:21:36.069" v="13016"/>
          <ac:cxnSpMkLst>
            <pc:docMk/>
            <pc:sldMk cId="1230560165" sldId="295"/>
            <ac:cxnSpMk id="17" creationId="{CDFC9B2F-A1E0-0C83-E26A-79EA00C7AFC7}"/>
          </ac:cxnSpMkLst>
        </pc:cxnChg>
      </pc:sldChg>
      <pc:sldChg chg="new del">
        <pc:chgData name="Diana Navickienė" userId="f79aa68f-7ade-4363-9972-b443c7640a5e" providerId="ADAL" clId="{12CE9717-210F-4F0D-9714-D8977BCCA5FF}" dt="2024-04-25T11:55:58.481" v="9728" actId="47"/>
        <pc:sldMkLst>
          <pc:docMk/>
          <pc:sldMk cId="1910276856" sldId="295"/>
        </pc:sldMkLst>
      </pc:sldChg>
      <pc:sldChg chg="delSp modSp add del mod">
        <pc:chgData name="Diana Navickienė" userId="f79aa68f-7ade-4363-9972-b443c7640a5e" providerId="ADAL" clId="{12CE9717-210F-4F0D-9714-D8977BCCA5FF}" dt="2024-05-17T08:44:12.870" v="13269" actId="47"/>
        <pc:sldMkLst>
          <pc:docMk/>
          <pc:sldMk cId="590703066" sldId="296"/>
        </pc:sldMkLst>
        <pc:spChg chg="mod">
          <ac:chgData name="Diana Navickienė" userId="f79aa68f-7ade-4363-9972-b443c7640a5e" providerId="ADAL" clId="{12CE9717-210F-4F0D-9714-D8977BCCA5FF}" dt="2024-05-16T13:58:43.111" v="11665" actId="20577"/>
          <ac:spMkLst>
            <pc:docMk/>
            <pc:sldMk cId="590703066" sldId="296"/>
            <ac:spMk id="3" creationId="{4463F85C-CD7C-6A67-50DD-3435FBA109DF}"/>
          </ac:spMkLst>
        </pc:spChg>
        <pc:picChg chg="del">
          <ac:chgData name="Diana Navickienė" userId="f79aa68f-7ade-4363-9972-b443c7640a5e" providerId="ADAL" clId="{12CE9717-210F-4F0D-9714-D8977BCCA5FF}" dt="2024-05-16T13:54:37.146" v="11551" actId="478"/>
          <ac:picMkLst>
            <pc:docMk/>
            <pc:sldMk cId="590703066" sldId="296"/>
            <ac:picMk id="5124" creationId="{0C21C05A-63A8-9261-72FF-A79D7A79BCBF}"/>
          </ac:picMkLst>
        </pc:picChg>
      </pc:sldChg>
      <pc:sldChg chg="add del">
        <pc:chgData name="Diana Navickienė" userId="f79aa68f-7ade-4363-9972-b443c7640a5e" providerId="ADAL" clId="{12CE9717-210F-4F0D-9714-D8977BCCA5FF}" dt="2024-05-16T13:43:05.191" v="11355" actId="47"/>
        <pc:sldMkLst>
          <pc:docMk/>
          <pc:sldMk cId="697524514" sldId="296"/>
        </pc:sldMkLst>
      </pc:sldChg>
      <pc:sldChg chg="addSp delSp modSp add del mod">
        <pc:chgData name="Diana Navickienė" userId="f79aa68f-7ade-4363-9972-b443c7640a5e" providerId="ADAL" clId="{12CE9717-210F-4F0D-9714-D8977BCCA5FF}" dt="2024-05-09T12:28:51.441" v="10254" actId="47"/>
        <pc:sldMkLst>
          <pc:docMk/>
          <pc:sldMk cId="3419693128" sldId="296"/>
        </pc:sldMkLst>
        <pc:spChg chg="add del mod">
          <ac:chgData name="Diana Navickienė" userId="f79aa68f-7ade-4363-9972-b443c7640a5e" providerId="ADAL" clId="{12CE9717-210F-4F0D-9714-D8977BCCA5FF}" dt="2024-05-09T12:28:32.787" v="10250" actId="478"/>
          <ac:spMkLst>
            <pc:docMk/>
            <pc:sldMk cId="3419693128" sldId="296"/>
            <ac:spMk id="4" creationId="{99439BF1-7863-E9A2-FD7C-A9E3953827F7}"/>
          </ac:spMkLst>
        </pc:spChg>
        <pc:spChg chg="del">
          <ac:chgData name="Diana Navickienė" userId="f79aa68f-7ade-4363-9972-b443c7640a5e" providerId="ADAL" clId="{12CE9717-210F-4F0D-9714-D8977BCCA5FF}" dt="2024-05-09T12:28:30.865" v="10249" actId="478"/>
          <ac:spMkLst>
            <pc:docMk/>
            <pc:sldMk cId="3419693128" sldId="296"/>
            <ac:spMk id="6" creationId="{7D7E35A3-7FFD-3783-D393-4F208E4D9B4A}"/>
          </ac:spMkLst>
        </pc:spChg>
        <pc:graphicFrameChg chg="add mod modGraphic">
          <ac:chgData name="Diana Navickienė" userId="f79aa68f-7ade-4363-9972-b443c7640a5e" providerId="ADAL" clId="{12CE9717-210F-4F0D-9714-D8977BCCA5FF}" dt="2024-05-09T12:28:47.252" v="10253" actId="14100"/>
          <ac:graphicFrameMkLst>
            <pc:docMk/>
            <pc:sldMk cId="3419693128" sldId="296"/>
            <ac:graphicFrameMk id="5" creationId="{B52EF246-CF95-AF5C-63E0-A6953E92B876}"/>
          </ac:graphicFrameMkLst>
        </pc:graphicFrameChg>
      </pc:sldChg>
      <pc:sldChg chg="addSp delSp modSp new mod setBg addAnim delAnim">
        <pc:chgData name="Diana Navickienė" userId="f79aa68f-7ade-4363-9972-b443c7640a5e" providerId="ADAL" clId="{12CE9717-210F-4F0D-9714-D8977BCCA5FF}" dt="2024-05-17T09:12:05.182" v="13732" actId="207"/>
        <pc:sldMkLst>
          <pc:docMk/>
          <pc:sldMk cId="1534383424" sldId="297"/>
        </pc:sldMkLst>
        <pc:spChg chg="del mod">
          <ac:chgData name="Diana Navickienė" userId="f79aa68f-7ade-4363-9972-b443c7640a5e" providerId="ADAL" clId="{12CE9717-210F-4F0D-9714-D8977BCCA5FF}" dt="2024-05-16T14:03:13.124" v="11698" actId="478"/>
          <ac:spMkLst>
            <pc:docMk/>
            <pc:sldMk cId="1534383424" sldId="297"/>
            <ac:spMk id="2" creationId="{84189B7F-D5E0-8281-F3C6-6402174ED545}"/>
          </ac:spMkLst>
        </pc:spChg>
        <pc:spChg chg="del mod">
          <ac:chgData name="Diana Navickienė" userId="f79aa68f-7ade-4363-9972-b443c7640a5e" providerId="ADAL" clId="{12CE9717-210F-4F0D-9714-D8977BCCA5FF}" dt="2024-05-16T14:01:10.716" v="11666" actId="478"/>
          <ac:spMkLst>
            <pc:docMk/>
            <pc:sldMk cId="1534383424" sldId="297"/>
            <ac:spMk id="3" creationId="{EF0BF007-1F33-AA50-F40E-0E600164BD9D}"/>
          </ac:spMkLst>
        </pc:spChg>
        <pc:spChg chg="add del mod">
          <ac:chgData name="Diana Navickienė" userId="f79aa68f-7ade-4363-9972-b443c7640a5e" providerId="ADAL" clId="{12CE9717-210F-4F0D-9714-D8977BCCA5FF}" dt="2024-05-16T14:01:18.142" v="11669" actId="478"/>
          <ac:spMkLst>
            <pc:docMk/>
            <pc:sldMk cId="1534383424" sldId="297"/>
            <ac:spMk id="6" creationId="{9B3FED9E-9B14-D9B4-2CDF-EBEB129C3975}"/>
          </ac:spMkLst>
        </pc:spChg>
        <pc:spChg chg="add mod">
          <ac:chgData name="Diana Navickienė" userId="f79aa68f-7ade-4363-9972-b443c7640a5e" providerId="ADAL" clId="{12CE9717-210F-4F0D-9714-D8977BCCA5FF}" dt="2024-05-17T09:12:05.182" v="13732" actId="207"/>
          <ac:spMkLst>
            <pc:docMk/>
            <pc:sldMk cId="1534383424" sldId="297"/>
            <ac:spMk id="7" creationId="{B042956A-E113-51DE-4EAE-017972EDE5E1}"/>
          </ac:spMkLst>
        </pc:spChg>
        <pc:spChg chg="add del">
          <ac:chgData name="Diana Navickienė" userId="f79aa68f-7ade-4363-9972-b443c7640a5e" providerId="ADAL" clId="{12CE9717-210F-4F0D-9714-D8977BCCA5FF}" dt="2024-05-16T13:56:36.794" v="11646" actId="26606"/>
          <ac:spMkLst>
            <pc:docMk/>
            <pc:sldMk cId="1534383424" sldId="297"/>
            <ac:spMk id="9" creationId="{12609869-9E80-471B-A487-A53288E0E791}"/>
          </ac:spMkLst>
        </pc:spChg>
        <pc:spChg chg="add del mod">
          <ac:chgData name="Diana Navickienė" userId="f79aa68f-7ade-4363-9972-b443c7640a5e" providerId="ADAL" clId="{12CE9717-210F-4F0D-9714-D8977BCCA5FF}" dt="2024-05-16T14:03:15.644" v="11699" actId="478"/>
          <ac:spMkLst>
            <pc:docMk/>
            <pc:sldMk cId="1534383424" sldId="297"/>
            <ac:spMk id="10" creationId="{6750B0AF-2906-7955-AB77-99CCF60A3F66}"/>
          </ac:spMkLst>
        </pc:spChg>
        <pc:spChg chg="add del">
          <ac:chgData name="Diana Navickienė" userId="f79aa68f-7ade-4363-9972-b443c7640a5e" providerId="ADAL" clId="{12CE9717-210F-4F0D-9714-D8977BCCA5FF}" dt="2024-05-16T13:56:36.794" v="11646" actId="26606"/>
          <ac:spMkLst>
            <pc:docMk/>
            <pc:sldMk cId="1534383424" sldId="297"/>
            <ac:spMk id="11" creationId="{7004738A-9D34-43E8-97D2-CA0EED4F8BE0}"/>
          </ac:spMkLst>
        </pc:spChg>
        <pc:spChg chg="add del">
          <ac:chgData name="Diana Navickienė" userId="f79aa68f-7ade-4363-9972-b443c7640a5e" providerId="ADAL" clId="{12CE9717-210F-4F0D-9714-D8977BCCA5FF}" dt="2024-05-16T13:56:36.794" v="11646" actId="26606"/>
          <ac:spMkLst>
            <pc:docMk/>
            <pc:sldMk cId="1534383424" sldId="297"/>
            <ac:spMk id="13" creationId="{B8B8D07F-F13E-443E-BA68-2D26672D76B9}"/>
          </ac:spMkLst>
        </pc:spChg>
        <pc:spChg chg="add del">
          <ac:chgData name="Diana Navickienė" userId="f79aa68f-7ade-4363-9972-b443c7640a5e" providerId="ADAL" clId="{12CE9717-210F-4F0D-9714-D8977BCCA5FF}" dt="2024-05-16T13:56:36.794" v="11646" actId="26606"/>
          <ac:spMkLst>
            <pc:docMk/>
            <pc:sldMk cId="1534383424" sldId="297"/>
            <ac:spMk id="15" creationId="{2813A4FA-24A5-41ED-A534-3807D1B2F344}"/>
          </ac:spMkLst>
        </pc:spChg>
        <pc:spChg chg="add del">
          <ac:chgData name="Diana Navickienė" userId="f79aa68f-7ade-4363-9972-b443c7640a5e" providerId="ADAL" clId="{12CE9717-210F-4F0D-9714-D8977BCCA5FF}" dt="2024-05-16T13:56:36.794" v="11646" actId="26606"/>
          <ac:spMkLst>
            <pc:docMk/>
            <pc:sldMk cId="1534383424" sldId="297"/>
            <ac:spMk id="17" creationId="{C3944F27-CA70-4E84-A51A-E6BF89558979}"/>
          </ac:spMkLst>
        </pc:spChg>
        <pc:spChg chg="add del">
          <ac:chgData name="Diana Navickienė" userId="f79aa68f-7ade-4363-9972-b443c7640a5e" providerId="ADAL" clId="{12CE9717-210F-4F0D-9714-D8977BCCA5FF}" dt="2024-05-16T13:56:39.818" v="11649" actId="26606"/>
          <ac:spMkLst>
            <pc:docMk/>
            <pc:sldMk cId="1534383424" sldId="297"/>
            <ac:spMk id="19" creationId="{7D9D36D6-2AC5-46A1-A849-4C82D5264A3A}"/>
          </ac:spMkLst>
        </pc:spChg>
        <pc:spChg chg="add del">
          <ac:chgData name="Diana Navickienė" userId="f79aa68f-7ade-4363-9972-b443c7640a5e" providerId="ADAL" clId="{12CE9717-210F-4F0D-9714-D8977BCCA5FF}" dt="2024-05-16T13:56:44.817" v="11651" actId="26606"/>
          <ac:spMkLst>
            <pc:docMk/>
            <pc:sldMk cId="1534383424" sldId="297"/>
            <ac:spMk id="21" creationId="{8D0D6D3E-D7F9-4591-9CA9-DDF4DB1F73DA}"/>
          </ac:spMkLst>
        </pc:spChg>
        <pc:spChg chg="add del">
          <ac:chgData name="Diana Navickienė" userId="f79aa68f-7ade-4363-9972-b443c7640a5e" providerId="ADAL" clId="{12CE9717-210F-4F0D-9714-D8977BCCA5FF}" dt="2024-05-16T13:56:44.817" v="11651" actId="26606"/>
          <ac:spMkLst>
            <pc:docMk/>
            <pc:sldMk cId="1534383424" sldId="297"/>
            <ac:spMk id="22" creationId="{C4C9F2B0-1044-46EB-8AEB-C3BFFDE6C2CC}"/>
          </ac:spMkLst>
        </pc:spChg>
        <pc:spChg chg="add del">
          <ac:chgData name="Diana Navickienė" userId="f79aa68f-7ade-4363-9972-b443c7640a5e" providerId="ADAL" clId="{12CE9717-210F-4F0D-9714-D8977BCCA5FF}" dt="2024-05-16T13:56:44.817" v="11651" actId="26606"/>
          <ac:spMkLst>
            <pc:docMk/>
            <pc:sldMk cId="1534383424" sldId="297"/>
            <ac:spMk id="23" creationId="{D28B54C3-B57B-472A-B96E-1FCB67093DC2}"/>
          </ac:spMkLst>
        </pc:spChg>
        <pc:spChg chg="add del">
          <ac:chgData name="Diana Navickienė" userId="f79aa68f-7ade-4363-9972-b443c7640a5e" providerId="ADAL" clId="{12CE9717-210F-4F0D-9714-D8977BCCA5FF}" dt="2024-05-16T13:56:44.817" v="11651" actId="26606"/>
          <ac:spMkLst>
            <pc:docMk/>
            <pc:sldMk cId="1534383424" sldId="297"/>
            <ac:spMk id="24" creationId="{7DB3C429-F8DA-49B9-AF84-21996FCF78B5}"/>
          </ac:spMkLst>
        </pc:spChg>
        <pc:spChg chg="add del">
          <ac:chgData name="Diana Navickienė" userId="f79aa68f-7ade-4363-9972-b443c7640a5e" providerId="ADAL" clId="{12CE9717-210F-4F0D-9714-D8977BCCA5FF}" dt="2024-05-16T13:56:50.452" v="11653" actId="26606"/>
          <ac:spMkLst>
            <pc:docMk/>
            <pc:sldMk cId="1534383424" sldId="297"/>
            <ac:spMk id="26" creationId="{9B7AD9F6-8CE7-4299-8FC6-328F4DCD3FF9}"/>
          </ac:spMkLst>
        </pc:spChg>
        <pc:spChg chg="add del">
          <ac:chgData name="Diana Navickienė" userId="f79aa68f-7ade-4363-9972-b443c7640a5e" providerId="ADAL" clId="{12CE9717-210F-4F0D-9714-D8977BCCA5FF}" dt="2024-05-16T13:56:50.452" v="11653" actId="26606"/>
          <ac:spMkLst>
            <pc:docMk/>
            <pc:sldMk cId="1534383424" sldId="297"/>
            <ac:spMk id="27" creationId="{F49775AF-8896-43EE-92C6-83497D6DC56F}"/>
          </ac:spMkLst>
        </pc:spChg>
        <pc:spChg chg="add del">
          <ac:chgData name="Diana Navickienė" userId="f79aa68f-7ade-4363-9972-b443c7640a5e" providerId="ADAL" clId="{12CE9717-210F-4F0D-9714-D8977BCCA5FF}" dt="2024-05-16T13:56:54.299" v="11655" actId="26606"/>
          <ac:spMkLst>
            <pc:docMk/>
            <pc:sldMk cId="1534383424" sldId="297"/>
            <ac:spMk id="29" creationId="{C0763A76-9F1C-4FC5-82B7-DD475DA461B2}"/>
          </ac:spMkLst>
        </pc:spChg>
        <pc:spChg chg="add del">
          <ac:chgData name="Diana Navickienė" userId="f79aa68f-7ade-4363-9972-b443c7640a5e" providerId="ADAL" clId="{12CE9717-210F-4F0D-9714-D8977BCCA5FF}" dt="2024-05-16T13:56:54.299" v="11655" actId="26606"/>
          <ac:spMkLst>
            <pc:docMk/>
            <pc:sldMk cId="1534383424" sldId="297"/>
            <ac:spMk id="30" creationId="{E81BF4F6-F2CF-4984-9D14-D6966D92F99F}"/>
          </ac:spMkLst>
        </pc:spChg>
        <pc:spChg chg="add del">
          <ac:chgData name="Diana Navickienė" userId="f79aa68f-7ade-4363-9972-b443c7640a5e" providerId="ADAL" clId="{12CE9717-210F-4F0D-9714-D8977BCCA5FF}" dt="2024-05-16T13:57:01.196" v="11657" actId="26606"/>
          <ac:spMkLst>
            <pc:docMk/>
            <pc:sldMk cId="1534383424" sldId="297"/>
            <ac:spMk id="32" creationId="{9B7AD9F6-8CE7-4299-8FC6-328F4DCD3FF9}"/>
          </ac:spMkLst>
        </pc:spChg>
        <pc:spChg chg="add del">
          <ac:chgData name="Diana Navickienė" userId="f79aa68f-7ade-4363-9972-b443c7640a5e" providerId="ADAL" clId="{12CE9717-210F-4F0D-9714-D8977BCCA5FF}" dt="2024-05-16T13:57:01.196" v="11657" actId="26606"/>
          <ac:spMkLst>
            <pc:docMk/>
            <pc:sldMk cId="1534383424" sldId="297"/>
            <ac:spMk id="33" creationId="{F49775AF-8896-43EE-92C6-83497D6DC56F}"/>
          </ac:spMkLst>
        </pc:spChg>
        <pc:spChg chg="add del">
          <ac:chgData name="Diana Navickienė" userId="f79aa68f-7ade-4363-9972-b443c7640a5e" providerId="ADAL" clId="{12CE9717-210F-4F0D-9714-D8977BCCA5FF}" dt="2024-05-16T13:57:06.041" v="11659" actId="26606"/>
          <ac:spMkLst>
            <pc:docMk/>
            <pc:sldMk cId="1534383424" sldId="297"/>
            <ac:spMk id="35" creationId="{8D0D6D3E-D7F9-4591-9CA9-DDF4DB1F73DA}"/>
          </ac:spMkLst>
        </pc:spChg>
        <pc:spChg chg="add del">
          <ac:chgData name="Diana Navickienė" userId="f79aa68f-7ade-4363-9972-b443c7640a5e" providerId="ADAL" clId="{12CE9717-210F-4F0D-9714-D8977BCCA5FF}" dt="2024-05-16T13:57:06.041" v="11659" actId="26606"/>
          <ac:spMkLst>
            <pc:docMk/>
            <pc:sldMk cId="1534383424" sldId="297"/>
            <ac:spMk id="36" creationId="{C4C9F2B0-1044-46EB-8AEB-C3BFFDE6C2CC}"/>
          </ac:spMkLst>
        </pc:spChg>
        <pc:spChg chg="add del">
          <ac:chgData name="Diana Navickienė" userId="f79aa68f-7ade-4363-9972-b443c7640a5e" providerId="ADAL" clId="{12CE9717-210F-4F0D-9714-D8977BCCA5FF}" dt="2024-05-16T13:57:06.041" v="11659" actId="26606"/>
          <ac:spMkLst>
            <pc:docMk/>
            <pc:sldMk cId="1534383424" sldId="297"/>
            <ac:spMk id="37" creationId="{D28B54C3-B57B-472A-B96E-1FCB67093DC2}"/>
          </ac:spMkLst>
        </pc:spChg>
        <pc:spChg chg="add del">
          <ac:chgData name="Diana Navickienė" userId="f79aa68f-7ade-4363-9972-b443c7640a5e" providerId="ADAL" clId="{12CE9717-210F-4F0D-9714-D8977BCCA5FF}" dt="2024-05-16T13:57:06.041" v="11659" actId="26606"/>
          <ac:spMkLst>
            <pc:docMk/>
            <pc:sldMk cId="1534383424" sldId="297"/>
            <ac:spMk id="38" creationId="{7DB3C429-F8DA-49B9-AF84-21996FCF78B5}"/>
          </ac:spMkLst>
        </pc:spChg>
        <pc:spChg chg="add del">
          <ac:chgData name="Diana Navickienė" userId="f79aa68f-7ade-4363-9972-b443c7640a5e" providerId="ADAL" clId="{12CE9717-210F-4F0D-9714-D8977BCCA5FF}" dt="2024-05-16T13:57:12.769" v="11662" actId="26606"/>
          <ac:spMkLst>
            <pc:docMk/>
            <pc:sldMk cId="1534383424" sldId="297"/>
            <ac:spMk id="40" creationId="{06DA9DF9-31F7-4056-B42E-878CC92417B8}"/>
          </ac:spMkLst>
        </pc:spChg>
        <pc:spChg chg="add del">
          <ac:chgData name="Diana Navickienė" userId="f79aa68f-7ade-4363-9972-b443c7640a5e" providerId="ADAL" clId="{12CE9717-210F-4F0D-9714-D8977BCCA5FF}" dt="2024-05-16T14:02:09.077" v="11682" actId="26606"/>
          <ac:spMkLst>
            <pc:docMk/>
            <pc:sldMk cId="1534383424" sldId="297"/>
            <ac:spMk id="42" creationId="{7D9D36D6-2AC5-46A1-A849-4C82D5264A3A}"/>
          </ac:spMkLst>
        </pc:spChg>
        <pc:spChg chg="add del">
          <ac:chgData name="Diana Navickienė" userId="f79aa68f-7ade-4363-9972-b443c7640a5e" providerId="ADAL" clId="{12CE9717-210F-4F0D-9714-D8977BCCA5FF}" dt="2024-05-16T14:01:43.961" v="11673" actId="26606"/>
          <ac:spMkLst>
            <pc:docMk/>
            <pc:sldMk cId="1534383424" sldId="297"/>
            <ac:spMk id="47" creationId="{D1D34770-47A8-402C-AF23-2B653F2D88C1}"/>
          </ac:spMkLst>
        </pc:spChg>
        <pc:spChg chg="add del">
          <ac:chgData name="Diana Navickienė" userId="f79aa68f-7ade-4363-9972-b443c7640a5e" providerId="ADAL" clId="{12CE9717-210F-4F0D-9714-D8977BCCA5FF}" dt="2024-05-16T14:01:52.891" v="11675" actId="26606"/>
          <ac:spMkLst>
            <pc:docMk/>
            <pc:sldMk cId="1534383424" sldId="297"/>
            <ac:spMk id="49" creationId="{EEBF1590-3B36-48EE-A89D-3B6F3CB256AB}"/>
          </ac:spMkLst>
        </pc:spChg>
        <pc:spChg chg="add del">
          <ac:chgData name="Diana Navickienė" userId="f79aa68f-7ade-4363-9972-b443c7640a5e" providerId="ADAL" clId="{12CE9717-210F-4F0D-9714-D8977BCCA5FF}" dt="2024-05-16T14:01:52.891" v="11675" actId="26606"/>
          <ac:spMkLst>
            <pc:docMk/>
            <pc:sldMk cId="1534383424" sldId="297"/>
            <ac:spMk id="50" creationId="{0CCC4BA0-1298-4DBD-86F1-B51D8C9D3437}"/>
          </ac:spMkLst>
        </pc:spChg>
        <pc:spChg chg="add del">
          <ac:chgData name="Diana Navickienė" userId="f79aa68f-7ade-4363-9972-b443c7640a5e" providerId="ADAL" clId="{12CE9717-210F-4F0D-9714-D8977BCCA5FF}" dt="2024-05-16T14:01:52.891" v="11675" actId="26606"/>
          <ac:spMkLst>
            <pc:docMk/>
            <pc:sldMk cId="1534383424" sldId="297"/>
            <ac:spMk id="51" creationId="{AC8F6C8C-AB5A-4548-942D-E3FD40ACBC49}"/>
          </ac:spMkLst>
        </pc:spChg>
        <pc:spChg chg="add del">
          <ac:chgData name="Diana Navickienė" userId="f79aa68f-7ade-4363-9972-b443c7640a5e" providerId="ADAL" clId="{12CE9717-210F-4F0D-9714-D8977BCCA5FF}" dt="2024-05-16T14:01:56.147" v="11677" actId="26606"/>
          <ac:spMkLst>
            <pc:docMk/>
            <pc:sldMk cId="1534383424" sldId="297"/>
            <ac:spMk id="53" creationId="{F13C74B1-5B17-4795-BED0-7140497B445A}"/>
          </ac:spMkLst>
        </pc:spChg>
        <pc:spChg chg="add del">
          <ac:chgData name="Diana Navickienė" userId="f79aa68f-7ade-4363-9972-b443c7640a5e" providerId="ADAL" clId="{12CE9717-210F-4F0D-9714-D8977BCCA5FF}" dt="2024-05-16T14:01:56.147" v="11677" actId="26606"/>
          <ac:spMkLst>
            <pc:docMk/>
            <pc:sldMk cId="1534383424" sldId="297"/>
            <ac:spMk id="54" creationId="{D4974D33-8DC5-464E-8C6D-BE58F0669C17}"/>
          </ac:spMkLst>
        </pc:spChg>
        <pc:spChg chg="add del">
          <ac:chgData name="Diana Navickienė" userId="f79aa68f-7ade-4363-9972-b443c7640a5e" providerId="ADAL" clId="{12CE9717-210F-4F0D-9714-D8977BCCA5FF}" dt="2024-05-16T14:02:05.888" v="11679" actId="26606"/>
          <ac:spMkLst>
            <pc:docMk/>
            <pc:sldMk cId="1534383424" sldId="297"/>
            <ac:spMk id="56" creationId="{85B9AB05-2A22-4BDA-B7D0-ECDC7B69FBC8}"/>
          </ac:spMkLst>
        </pc:spChg>
        <pc:spChg chg="add del">
          <ac:chgData name="Diana Navickienė" userId="f79aa68f-7ade-4363-9972-b443c7640a5e" providerId="ADAL" clId="{12CE9717-210F-4F0D-9714-D8977BCCA5FF}" dt="2024-05-16T14:02:05.888" v="11679" actId="26606"/>
          <ac:spMkLst>
            <pc:docMk/>
            <pc:sldMk cId="1534383424" sldId="297"/>
            <ac:spMk id="57" creationId="{D9759409-BDF8-4BFD-9AF3-4B5C04C2A162}"/>
          </ac:spMkLst>
        </pc:spChg>
        <pc:spChg chg="add del">
          <ac:chgData name="Diana Navickienė" userId="f79aa68f-7ade-4363-9972-b443c7640a5e" providerId="ADAL" clId="{12CE9717-210F-4F0D-9714-D8977BCCA5FF}" dt="2024-05-16T14:02:09.070" v="11681" actId="26606"/>
          <ac:spMkLst>
            <pc:docMk/>
            <pc:sldMk cId="1534383424" sldId="297"/>
            <ac:spMk id="59" creationId="{D1D34770-47A8-402C-AF23-2B653F2D88C1}"/>
          </ac:spMkLst>
        </pc:spChg>
        <pc:spChg chg="add">
          <ac:chgData name="Diana Navickienė" userId="f79aa68f-7ade-4363-9972-b443c7640a5e" providerId="ADAL" clId="{12CE9717-210F-4F0D-9714-D8977BCCA5FF}" dt="2024-05-16T14:02:09.077" v="11682" actId="26606"/>
          <ac:spMkLst>
            <pc:docMk/>
            <pc:sldMk cId="1534383424" sldId="297"/>
            <ac:spMk id="61" creationId="{0CCC4BA0-1298-4DBD-86F1-B51D8C9D3437}"/>
          </ac:spMkLst>
        </pc:spChg>
        <pc:spChg chg="add">
          <ac:chgData name="Diana Navickienė" userId="f79aa68f-7ade-4363-9972-b443c7640a5e" providerId="ADAL" clId="{12CE9717-210F-4F0D-9714-D8977BCCA5FF}" dt="2024-05-16T14:02:09.077" v="11682" actId="26606"/>
          <ac:spMkLst>
            <pc:docMk/>
            <pc:sldMk cId="1534383424" sldId="297"/>
            <ac:spMk id="62" creationId="{EEBF1590-3B36-48EE-A89D-3B6F3CB256AB}"/>
          </ac:spMkLst>
        </pc:spChg>
        <pc:spChg chg="add">
          <ac:chgData name="Diana Navickienė" userId="f79aa68f-7ade-4363-9972-b443c7640a5e" providerId="ADAL" clId="{12CE9717-210F-4F0D-9714-D8977BCCA5FF}" dt="2024-05-16T14:02:09.077" v="11682" actId="26606"/>
          <ac:spMkLst>
            <pc:docMk/>
            <pc:sldMk cId="1534383424" sldId="297"/>
            <ac:spMk id="63" creationId="{AC8F6C8C-AB5A-4548-942D-E3FD40ACBC49}"/>
          </ac:spMkLst>
        </pc:spChg>
        <pc:picChg chg="add mod ord">
          <ac:chgData name="Diana Navickienė" userId="f79aa68f-7ade-4363-9972-b443c7640a5e" providerId="ADAL" clId="{12CE9717-210F-4F0D-9714-D8977BCCA5FF}" dt="2024-05-16T14:02:09.077" v="11682" actId="26606"/>
          <ac:picMkLst>
            <pc:docMk/>
            <pc:sldMk cId="1534383424" sldId="297"/>
            <ac:picMk id="4" creationId="{5F45432A-E3D0-CA71-F763-89A048DFB2BA}"/>
          </ac:picMkLst>
        </pc:picChg>
      </pc:sldChg>
      <pc:sldChg chg="addSp delSp modSp new mod ord">
        <pc:chgData name="Diana Navickienė" userId="f79aa68f-7ade-4363-9972-b443c7640a5e" providerId="ADAL" clId="{12CE9717-210F-4F0D-9714-D8977BCCA5FF}" dt="2024-05-20T05:43:47.355" v="18612"/>
        <pc:sldMkLst>
          <pc:docMk/>
          <pc:sldMk cId="244820166" sldId="298"/>
        </pc:sldMkLst>
        <pc:spChg chg="del mod">
          <ac:chgData name="Diana Navickienė" userId="f79aa68f-7ade-4363-9972-b443c7640a5e" providerId="ADAL" clId="{12CE9717-210F-4F0D-9714-D8977BCCA5FF}" dt="2024-05-17T08:00:26.162" v="12425" actId="478"/>
          <ac:spMkLst>
            <pc:docMk/>
            <pc:sldMk cId="244820166" sldId="298"/>
            <ac:spMk id="2" creationId="{E4E699C3-0850-BC42-8A5D-7A6FF8E6B044}"/>
          </ac:spMkLst>
        </pc:spChg>
        <pc:spChg chg="del">
          <ac:chgData name="Diana Navickienė" userId="f79aa68f-7ade-4363-9972-b443c7640a5e" providerId="ADAL" clId="{12CE9717-210F-4F0D-9714-D8977BCCA5FF}" dt="2024-05-17T08:00:26.725" v="12426" actId="478"/>
          <ac:spMkLst>
            <pc:docMk/>
            <pc:sldMk cId="244820166" sldId="298"/>
            <ac:spMk id="3" creationId="{36C967F9-1BEA-1FC3-DF50-0B6BA585CBA9}"/>
          </ac:spMkLst>
        </pc:spChg>
        <pc:spChg chg="add mod">
          <ac:chgData name="Diana Navickienė" userId="f79aa68f-7ade-4363-9972-b443c7640a5e" providerId="ADAL" clId="{12CE9717-210F-4F0D-9714-D8977BCCA5FF}" dt="2024-05-17T08:03:41.645" v="12588" actId="164"/>
          <ac:spMkLst>
            <pc:docMk/>
            <pc:sldMk cId="244820166" sldId="298"/>
            <ac:spMk id="4" creationId="{EC949E49-0652-A6FE-57E8-0BF1D0DC79C9}"/>
          </ac:spMkLst>
        </pc:spChg>
        <pc:spChg chg="add mod">
          <ac:chgData name="Diana Navickienė" userId="f79aa68f-7ade-4363-9972-b443c7640a5e" providerId="ADAL" clId="{12CE9717-210F-4F0D-9714-D8977BCCA5FF}" dt="2024-05-17T08:03:28.520" v="12583" actId="164"/>
          <ac:spMkLst>
            <pc:docMk/>
            <pc:sldMk cId="244820166" sldId="298"/>
            <ac:spMk id="5" creationId="{5A7644B5-D3F2-D97E-75A2-EF0AF48E6A9F}"/>
          </ac:spMkLst>
        </pc:spChg>
        <pc:spChg chg="add mod">
          <ac:chgData name="Diana Navickienė" userId="f79aa68f-7ade-4363-9972-b443c7640a5e" providerId="ADAL" clId="{12CE9717-210F-4F0D-9714-D8977BCCA5FF}" dt="2024-05-17T08:03:24.189" v="12582" actId="164"/>
          <ac:spMkLst>
            <pc:docMk/>
            <pc:sldMk cId="244820166" sldId="298"/>
            <ac:spMk id="6" creationId="{DE4F61D2-25C9-63AB-5095-CF8EA4741853}"/>
          </ac:spMkLst>
        </pc:spChg>
        <pc:spChg chg="add del">
          <ac:chgData name="Diana Navickienė" userId="f79aa68f-7ade-4363-9972-b443c7640a5e" providerId="ADAL" clId="{12CE9717-210F-4F0D-9714-D8977BCCA5FF}" dt="2024-05-17T08:01:42.772" v="12463" actId="478"/>
          <ac:spMkLst>
            <pc:docMk/>
            <pc:sldMk cId="244820166" sldId="298"/>
            <ac:spMk id="7" creationId="{0EC6956A-9706-8194-B1EA-3EC690C942F7}"/>
          </ac:spMkLst>
        </pc:spChg>
        <pc:spChg chg="add mod">
          <ac:chgData name="Diana Navickienė" userId="f79aa68f-7ade-4363-9972-b443c7640a5e" providerId="ADAL" clId="{12CE9717-210F-4F0D-9714-D8977BCCA5FF}" dt="2024-05-17T08:07:37.545" v="12760" actId="114"/>
          <ac:spMkLst>
            <pc:docMk/>
            <pc:sldMk cId="244820166" sldId="298"/>
            <ac:spMk id="8" creationId="{84F1A980-D08A-D9DC-CCED-7C61768AB372}"/>
          </ac:spMkLst>
        </pc:spChg>
        <pc:spChg chg="add mod">
          <ac:chgData name="Diana Navickienė" userId="f79aa68f-7ade-4363-9972-b443c7640a5e" providerId="ADAL" clId="{12CE9717-210F-4F0D-9714-D8977BCCA5FF}" dt="2024-05-17T08:07:41.962" v="12762" actId="1076"/>
          <ac:spMkLst>
            <pc:docMk/>
            <pc:sldMk cId="244820166" sldId="298"/>
            <ac:spMk id="9" creationId="{E7C90C7C-F34B-8E07-5CAD-6CA24436679C}"/>
          </ac:spMkLst>
        </pc:spChg>
        <pc:spChg chg="add mod">
          <ac:chgData name="Diana Navickienė" userId="f79aa68f-7ade-4363-9972-b443c7640a5e" providerId="ADAL" clId="{12CE9717-210F-4F0D-9714-D8977BCCA5FF}" dt="2024-05-17T08:07:35.750" v="12759" actId="114"/>
          <ac:spMkLst>
            <pc:docMk/>
            <pc:sldMk cId="244820166" sldId="298"/>
            <ac:spMk id="10" creationId="{A7DAFA62-3DE1-00A1-E56A-4A4ADEB7A73A}"/>
          </ac:spMkLst>
        </pc:spChg>
        <pc:spChg chg="add mod">
          <ac:chgData name="Diana Navickienė" userId="f79aa68f-7ade-4363-9972-b443c7640a5e" providerId="ADAL" clId="{12CE9717-210F-4F0D-9714-D8977BCCA5FF}" dt="2024-05-17T08:15:29.617" v="12916" actId="164"/>
          <ac:spMkLst>
            <pc:docMk/>
            <pc:sldMk cId="244820166" sldId="298"/>
            <ac:spMk id="37" creationId="{B4D6C7E0-58B4-37A3-8366-11A2995F604F}"/>
          </ac:spMkLst>
        </pc:spChg>
        <pc:spChg chg="add del mod">
          <ac:chgData name="Diana Navickienė" userId="f79aa68f-7ade-4363-9972-b443c7640a5e" providerId="ADAL" clId="{12CE9717-210F-4F0D-9714-D8977BCCA5FF}" dt="2024-05-17T08:15:33.560" v="12918" actId="478"/>
          <ac:spMkLst>
            <pc:docMk/>
            <pc:sldMk cId="244820166" sldId="298"/>
            <ac:spMk id="44" creationId="{26172450-5640-4372-F5E3-719E74DE62AF}"/>
          </ac:spMkLst>
        </pc:spChg>
        <pc:spChg chg="add mod">
          <ac:chgData name="Diana Navickienė" userId="f79aa68f-7ade-4363-9972-b443c7640a5e" providerId="ADAL" clId="{12CE9717-210F-4F0D-9714-D8977BCCA5FF}" dt="2024-05-17T08:22:08.463" v="13025" actId="164"/>
          <ac:spMkLst>
            <pc:docMk/>
            <pc:sldMk cId="244820166" sldId="298"/>
            <ac:spMk id="46" creationId="{9FD4046C-59F2-34D7-6F9C-70068CFC03C5}"/>
          </ac:spMkLst>
        </pc:spChg>
        <pc:spChg chg="add del mod">
          <ac:chgData name="Diana Navickienė" userId="f79aa68f-7ade-4363-9972-b443c7640a5e" providerId="ADAL" clId="{12CE9717-210F-4F0D-9714-D8977BCCA5FF}" dt="2024-05-17T08:15:35.754" v="12919" actId="478"/>
          <ac:spMkLst>
            <pc:docMk/>
            <pc:sldMk cId="244820166" sldId="298"/>
            <ac:spMk id="50" creationId="{1AD8BBE7-E062-0677-9EFD-DE0D1CC92FDD}"/>
          </ac:spMkLst>
        </pc:spChg>
        <pc:spChg chg="add mod">
          <ac:chgData name="Diana Navickienė" userId="f79aa68f-7ade-4363-9972-b443c7640a5e" providerId="ADAL" clId="{12CE9717-210F-4F0D-9714-D8977BCCA5FF}" dt="2024-05-17T08:22:11.391" v="13027" actId="1076"/>
          <ac:spMkLst>
            <pc:docMk/>
            <pc:sldMk cId="244820166" sldId="298"/>
            <ac:spMk id="51" creationId="{78295572-7650-E6C2-C337-ED232ECE098E}"/>
          </ac:spMkLst>
        </pc:spChg>
        <pc:spChg chg="add mod">
          <ac:chgData name="Diana Navickienė" userId="f79aa68f-7ade-4363-9972-b443c7640a5e" providerId="ADAL" clId="{12CE9717-210F-4F0D-9714-D8977BCCA5FF}" dt="2024-05-17T08:22:08.463" v="13025" actId="164"/>
          <ac:spMkLst>
            <pc:docMk/>
            <pc:sldMk cId="244820166" sldId="298"/>
            <ac:spMk id="52" creationId="{0C6D0EF6-0B21-02EB-A0EF-C525860F625F}"/>
          </ac:spMkLst>
        </pc:spChg>
        <pc:spChg chg="add del">
          <ac:chgData name="Diana Navickienė" userId="f79aa68f-7ade-4363-9972-b443c7640a5e" providerId="ADAL" clId="{12CE9717-210F-4F0D-9714-D8977BCCA5FF}" dt="2024-05-17T08:17:40.865" v="12965" actId="478"/>
          <ac:spMkLst>
            <pc:docMk/>
            <pc:sldMk cId="244820166" sldId="298"/>
            <ac:spMk id="53" creationId="{BF92863B-D7DE-4213-49D5-2339FAC7DB8F}"/>
          </ac:spMkLst>
        </pc:spChg>
        <pc:spChg chg="add mod ord">
          <ac:chgData name="Diana Navickienė" userId="f79aa68f-7ade-4363-9972-b443c7640a5e" providerId="ADAL" clId="{12CE9717-210F-4F0D-9714-D8977BCCA5FF}" dt="2024-05-17T08:22:08.463" v="13025" actId="164"/>
          <ac:spMkLst>
            <pc:docMk/>
            <pc:sldMk cId="244820166" sldId="298"/>
            <ac:spMk id="54" creationId="{7151A2CF-4485-1BF2-6965-0D06E72A2839}"/>
          </ac:spMkLst>
        </pc:spChg>
        <pc:spChg chg="add del mod">
          <ac:chgData name="Diana Navickienė" userId="f79aa68f-7ade-4363-9972-b443c7640a5e" providerId="ADAL" clId="{12CE9717-210F-4F0D-9714-D8977BCCA5FF}" dt="2024-05-17T08:18:21.051" v="12978" actId="478"/>
          <ac:spMkLst>
            <pc:docMk/>
            <pc:sldMk cId="244820166" sldId="298"/>
            <ac:spMk id="55" creationId="{CAC1454A-7D0A-CAE7-EE56-1062B832A099}"/>
          </ac:spMkLst>
        </pc:spChg>
        <pc:spChg chg="add del mod">
          <ac:chgData name="Diana Navickienė" userId="f79aa68f-7ade-4363-9972-b443c7640a5e" providerId="ADAL" clId="{12CE9717-210F-4F0D-9714-D8977BCCA5FF}" dt="2024-05-17T08:18:24.530" v="12981" actId="478"/>
          <ac:spMkLst>
            <pc:docMk/>
            <pc:sldMk cId="244820166" sldId="298"/>
            <ac:spMk id="56" creationId="{67DC0434-1AF3-DF0F-1224-AECEE5FADBD6}"/>
          </ac:spMkLst>
        </pc:spChg>
        <pc:spChg chg="add mod">
          <ac:chgData name="Diana Navickienė" userId="f79aa68f-7ade-4363-9972-b443c7640a5e" providerId="ADAL" clId="{12CE9717-210F-4F0D-9714-D8977BCCA5FF}" dt="2024-05-17T08:22:08.463" v="13025" actId="164"/>
          <ac:spMkLst>
            <pc:docMk/>
            <pc:sldMk cId="244820166" sldId="298"/>
            <ac:spMk id="57" creationId="{CC3F6451-FA13-9AAB-8207-299445670891}"/>
          </ac:spMkLst>
        </pc:spChg>
        <pc:spChg chg="add mod">
          <ac:chgData name="Diana Navickienė" userId="f79aa68f-7ade-4363-9972-b443c7640a5e" providerId="ADAL" clId="{12CE9717-210F-4F0D-9714-D8977BCCA5FF}" dt="2024-05-17T08:22:10.256" v="13026" actId="164"/>
          <ac:spMkLst>
            <pc:docMk/>
            <pc:sldMk cId="244820166" sldId="298"/>
            <ac:spMk id="59" creationId="{B6868A1E-F103-2642-6D60-DC4CF7406D22}"/>
          </ac:spMkLst>
        </pc:spChg>
        <pc:grpChg chg="add mod">
          <ac:chgData name="Diana Navickienė" userId="f79aa68f-7ade-4363-9972-b443c7640a5e" providerId="ADAL" clId="{12CE9717-210F-4F0D-9714-D8977BCCA5FF}" dt="2024-05-17T08:15:22.260" v="12913" actId="164"/>
          <ac:grpSpMkLst>
            <pc:docMk/>
            <pc:sldMk cId="244820166" sldId="298"/>
            <ac:grpSpMk id="13" creationId="{A93A1CA7-13DF-640A-F5A3-0E1C004555CB}"/>
          </ac:grpSpMkLst>
        </pc:grpChg>
        <pc:grpChg chg="add mod">
          <ac:chgData name="Diana Navickienė" userId="f79aa68f-7ade-4363-9972-b443c7640a5e" providerId="ADAL" clId="{12CE9717-210F-4F0D-9714-D8977BCCA5FF}" dt="2024-05-17T08:15:22.260" v="12913" actId="164"/>
          <ac:grpSpMkLst>
            <pc:docMk/>
            <pc:sldMk cId="244820166" sldId="298"/>
            <ac:grpSpMk id="14" creationId="{E3C8DACA-6457-8AD3-787D-2CA7A443390E}"/>
          </ac:grpSpMkLst>
        </pc:grpChg>
        <pc:grpChg chg="add mod">
          <ac:chgData name="Diana Navickienė" userId="f79aa68f-7ade-4363-9972-b443c7640a5e" providerId="ADAL" clId="{12CE9717-210F-4F0D-9714-D8977BCCA5FF}" dt="2024-05-17T08:15:22.260" v="12913" actId="164"/>
          <ac:grpSpMkLst>
            <pc:docMk/>
            <pc:sldMk cId="244820166" sldId="298"/>
            <ac:grpSpMk id="15" creationId="{43CB6E9B-4CB8-0740-AB36-774AE9D5552D}"/>
          </ac:grpSpMkLst>
        </pc:grpChg>
        <pc:grpChg chg="add del mod">
          <ac:chgData name="Diana Navickienė" userId="f79aa68f-7ade-4363-9972-b443c7640a5e" providerId="ADAL" clId="{12CE9717-210F-4F0D-9714-D8977BCCA5FF}" dt="2024-05-17T08:04:45.888" v="12607" actId="478"/>
          <ac:grpSpMkLst>
            <pc:docMk/>
            <pc:sldMk cId="244820166" sldId="298"/>
            <ac:grpSpMk id="24" creationId="{58C4BC4E-9C8A-EFF8-7B50-A89504012463}"/>
          </ac:grpSpMkLst>
        </pc:grpChg>
        <pc:grpChg chg="add del mod">
          <ac:chgData name="Diana Navickienė" userId="f79aa68f-7ade-4363-9972-b443c7640a5e" providerId="ADAL" clId="{12CE9717-210F-4F0D-9714-D8977BCCA5FF}" dt="2024-05-17T08:04:44.476" v="12606" actId="478"/>
          <ac:grpSpMkLst>
            <pc:docMk/>
            <pc:sldMk cId="244820166" sldId="298"/>
            <ac:grpSpMk id="25" creationId="{7E24CF9D-B4C0-8C45-FC82-4B1CAB533262}"/>
          </ac:grpSpMkLst>
        </pc:grpChg>
        <pc:grpChg chg="add mod">
          <ac:chgData name="Diana Navickienė" userId="f79aa68f-7ade-4363-9972-b443c7640a5e" providerId="ADAL" clId="{12CE9717-210F-4F0D-9714-D8977BCCA5FF}" dt="2024-05-17T08:15:29.617" v="12916" actId="164"/>
          <ac:grpSpMkLst>
            <pc:docMk/>
            <pc:sldMk cId="244820166" sldId="298"/>
            <ac:grpSpMk id="47" creationId="{F41BB0AD-5794-1162-CA89-792F598F097D}"/>
          </ac:grpSpMkLst>
        </pc:grpChg>
        <pc:grpChg chg="add mod">
          <ac:chgData name="Diana Navickienė" userId="f79aa68f-7ade-4363-9972-b443c7640a5e" providerId="ADAL" clId="{12CE9717-210F-4F0D-9714-D8977BCCA5FF}" dt="2024-05-19T11:36:56.253" v="18464" actId="1076"/>
          <ac:grpSpMkLst>
            <pc:docMk/>
            <pc:sldMk cId="244820166" sldId="298"/>
            <ac:grpSpMk id="48" creationId="{7869EC56-FB96-6DC9-496F-181732ABD865}"/>
          </ac:grpSpMkLst>
        </pc:grpChg>
        <pc:grpChg chg="add mod">
          <ac:chgData name="Diana Navickienė" userId="f79aa68f-7ade-4363-9972-b443c7640a5e" providerId="ADAL" clId="{12CE9717-210F-4F0D-9714-D8977BCCA5FF}" dt="2024-05-17T08:22:10.256" v="13026" actId="164"/>
          <ac:grpSpMkLst>
            <pc:docMk/>
            <pc:sldMk cId="244820166" sldId="298"/>
            <ac:grpSpMk id="58" creationId="{1189B476-6DC4-68BE-287B-9C2BE0A8E93D}"/>
          </ac:grpSpMkLst>
        </pc:grpChg>
        <pc:grpChg chg="add del mod">
          <ac:chgData name="Diana Navickienė" userId="f79aa68f-7ade-4363-9972-b443c7640a5e" providerId="ADAL" clId="{12CE9717-210F-4F0D-9714-D8977BCCA5FF}" dt="2024-05-19T11:35:08.797" v="18426" actId="21"/>
          <ac:grpSpMkLst>
            <pc:docMk/>
            <pc:sldMk cId="244820166" sldId="298"/>
            <ac:grpSpMk id="60" creationId="{6FB0EFB4-E7A7-4EA6-6996-2075EDD3363F}"/>
          </ac:grpSpMkLst>
        </pc:grpChg>
        <pc:cxnChg chg="add del mod">
          <ac:chgData name="Diana Navickienė" userId="f79aa68f-7ade-4363-9972-b443c7640a5e" providerId="ADAL" clId="{12CE9717-210F-4F0D-9714-D8977BCCA5FF}" dt="2024-05-17T08:02:53.411" v="12572" actId="478"/>
          <ac:cxnSpMkLst>
            <pc:docMk/>
            <pc:sldMk cId="244820166" sldId="298"/>
            <ac:cxnSpMk id="12" creationId="{5DD73143-4FA2-D657-C233-BC1C44C72082}"/>
          </ac:cxnSpMkLst>
        </pc:cxnChg>
        <pc:cxnChg chg="add del">
          <ac:chgData name="Diana Navickienė" userId="f79aa68f-7ade-4363-9972-b443c7640a5e" providerId="ADAL" clId="{12CE9717-210F-4F0D-9714-D8977BCCA5FF}" dt="2024-05-17T08:03:52.554" v="12591" actId="478"/>
          <ac:cxnSpMkLst>
            <pc:docMk/>
            <pc:sldMk cId="244820166" sldId="298"/>
            <ac:cxnSpMk id="17" creationId="{EDFC3AD0-92A4-C48E-A51F-9392032BE399}"/>
          </ac:cxnSpMkLst>
        </pc:cxnChg>
        <pc:cxnChg chg="add mod">
          <ac:chgData name="Diana Navickienė" userId="f79aa68f-7ade-4363-9972-b443c7640a5e" providerId="ADAL" clId="{12CE9717-210F-4F0D-9714-D8977BCCA5FF}" dt="2024-05-17T08:04:44.476" v="12606" actId="478"/>
          <ac:cxnSpMkLst>
            <pc:docMk/>
            <pc:sldMk cId="244820166" sldId="298"/>
            <ac:cxnSpMk id="19" creationId="{F7977610-8564-E5FA-A77C-F45363F85BC2}"/>
          </ac:cxnSpMkLst>
        </pc:cxnChg>
        <pc:cxnChg chg="add mod">
          <ac:chgData name="Diana Navickienė" userId="f79aa68f-7ade-4363-9972-b443c7640a5e" providerId="ADAL" clId="{12CE9717-210F-4F0D-9714-D8977BCCA5FF}" dt="2024-05-17T08:04:22.933" v="12602" actId="164"/>
          <ac:cxnSpMkLst>
            <pc:docMk/>
            <pc:sldMk cId="244820166" sldId="298"/>
            <ac:cxnSpMk id="21" creationId="{B016DC93-A41E-8649-BBFE-D45DD504496B}"/>
          </ac:cxnSpMkLst>
        </pc:cxnChg>
        <pc:cxnChg chg="add mod">
          <ac:chgData name="Diana Navickienė" userId="f79aa68f-7ade-4363-9972-b443c7640a5e" providerId="ADAL" clId="{12CE9717-210F-4F0D-9714-D8977BCCA5FF}" dt="2024-05-17T08:04:19.760" v="12601" actId="164"/>
          <ac:cxnSpMkLst>
            <pc:docMk/>
            <pc:sldMk cId="244820166" sldId="298"/>
            <ac:cxnSpMk id="22" creationId="{ECC04B27-3A32-61D2-FF92-0C7D4FAAF088}"/>
          </ac:cxnSpMkLst>
        </pc:cxnChg>
        <pc:cxnChg chg="add mod">
          <ac:chgData name="Diana Navickienė" userId="f79aa68f-7ade-4363-9972-b443c7640a5e" providerId="ADAL" clId="{12CE9717-210F-4F0D-9714-D8977BCCA5FF}" dt="2024-05-17T08:04:19.760" v="12601" actId="164"/>
          <ac:cxnSpMkLst>
            <pc:docMk/>
            <pc:sldMk cId="244820166" sldId="298"/>
            <ac:cxnSpMk id="23" creationId="{BFA54BD3-0A96-1B5E-123E-0460A3FACDF3}"/>
          </ac:cxnSpMkLst>
        </pc:cxnChg>
        <pc:cxnChg chg="add mod">
          <ac:chgData name="Diana Navickienė" userId="f79aa68f-7ade-4363-9972-b443c7640a5e" providerId="ADAL" clId="{12CE9717-210F-4F0D-9714-D8977BCCA5FF}" dt="2024-05-17T08:15:22.260" v="12913" actId="164"/>
          <ac:cxnSpMkLst>
            <pc:docMk/>
            <pc:sldMk cId="244820166" sldId="298"/>
            <ac:cxnSpMk id="27" creationId="{B1D66018-A72F-AD47-2C40-7C437885DF83}"/>
          </ac:cxnSpMkLst>
        </pc:cxnChg>
        <pc:cxnChg chg="add mod">
          <ac:chgData name="Diana Navickienė" userId="f79aa68f-7ade-4363-9972-b443c7640a5e" providerId="ADAL" clId="{12CE9717-210F-4F0D-9714-D8977BCCA5FF}" dt="2024-05-17T08:15:22.260" v="12913" actId="164"/>
          <ac:cxnSpMkLst>
            <pc:docMk/>
            <pc:sldMk cId="244820166" sldId="298"/>
            <ac:cxnSpMk id="28" creationId="{47822B8C-B5FB-6B58-CEEC-EA3214DDF661}"/>
          </ac:cxnSpMkLst>
        </pc:cxnChg>
        <pc:cxnChg chg="add mod">
          <ac:chgData name="Diana Navickienė" userId="f79aa68f-7ade-4363-9972-b443c7640a5e" providerId="ADAL" clId="{12CE9717-210F-4F0D-9714-D8977BCCA5FF}" dt="2024-05-17T08:15:22.260" v="12913" actId="164"/>
          <ac:cxnSpMkLst>
            <pc:docMk/>
            <pc:sldMk cId="244820166" sldId="298"/>
            <ac:cxnSpMk id="30" creationId="{E8F5F1C5-979F-3A8F-C48B-78EAAEBBD79C}"/>
          </ac:cxnSpMkLst>
        </pc:cxnChg>
        <pc:cxnChg chg="add mod">
          <ac:chgData name="Diana Navickienė" userId="f79aa68f-7ade-4363-9972-b443c7640a5e" providerId="ADAL" clId="{12CE9717-210F-4F0D-9714-D8977BCCA5FF}" dt="2024-05-17T08:15:22.260" v="12913" actId="164"/>
          <ac:cxnSpMkLst>
            <pc:docMk/>
            <pc:sldMk cId="244820166" sldId="298"/>
            <ac:cxnSpMk id="32" creationId="{154EAC9D-BB4A-917D-7A6C-8F5E247AC58C}"/>
          </ac:cxnSpMkLst>
        </pc:cxnChg>
        <pc:cxnChg chg="add mod">
          <ac:chgData name="Diana Navickienė" userId="f79aa68f-7ade-4363-9972-b443c7640a5e" providerId="ADAL" clId="{12CE9717-210F-4F0D-9714-D8977BCCA5FF}" dt="2024-05-17T08:15:22.260" v="12913" actId="164"/>
          <ac:cxnSpMkLst>
            <pc:docMk/>
            <pc:sldMk cId="244820166" sldId="298"/>
            <ac:cxnSpMk id="34" creationId="{8735A508-DC94-91B4-3EDE-D0B027B2D16D}"/>
          </ac:cxnSpMkLst>
        </pc:cxnChg>
        <pc:cxnChg chg="add del">
          <ac:chgData name="Diana Navickienė" userId="f79aa68f-7ade-4363-9972-b443c7640a5e" providerId="ADAL" clId="{12CE9717-210F-4F0D-9714-D8977BCCA5FF}" dt="2024-05-17T08:05:56.552" v="12624" actId="478"/>
          <ac:cxnSpMkLst>
            <pc:docMk/>
            <pc:sldMk cId="244820166" sldId="298"/>
            <ac:cxnSpMk id="36" creationId="{9BF98635-D79B-FE46-A8B3-5C2274C85580}"/>
          </ac:cxnSpMkLst>
        </pc:cxnChg>
        <pc:cxnChg chg="add mod">
          <ac:chgData name="Diana Navickienė" userId="f79aa68f-7ade-4363-9972-b443c7640a5e" providerId="ADAL" clId="{12CE9717-210F-4F0D-9714-D8977BCCA5FF}" dt="2024-05-17T08:15:22.260" v="12913" actId="164"/>
          <ac:cxnSpMkLst>
            <pc:docMk/>
            <pc:sldMk cId="244820166" sldId="298"/>
            <ac:cxnSpMk id="39" creationId="{5584D266-2B61-8C45-3D44-40AD61FB1EE6}"/>
          </ac:cxnSpMkLst>
        </pc:cxnChg>
        <pc:cxnChg chg="add mod">
          <ac:chgData name="Diana Navickienė" userId="f79aa68f-7ade-4363-9972-b443c7640a5e" providerId="ADAL" clId="{12CE9717-210F-4F0D-9714-D8977BCCA5FF}" dt="2024-05-17T08:15:22.260" v="12913" actId="164"/>
          <ac:cxnSpMkLst>
            <pc:docMk/>
            <pc:sldMk cId="244820166" sldId="298"/>
            <ac:cxnSpMk id="41" creationId="{C1EF4BE9-1D73-21D7-25ED-D45BD3A8E886}"/>
          </ac:cxnSpMkLst>
        </pc:cxnChg>
        <pc:cxnChg chg="add mod">
          <ac:chgData name="Diana Navickienė" userId="f79aa68f-7ade-4363-9972-b443c7640a5e" providerId="ADAL" clId="{12CE9717-210F-4F0D-9714-D8977BCCA5FF}" dt="2024-05-17T08:15:22.260" v="12913" actId="164"/>
          <ac:cxnSpMkLst>
            <pc:docMk/>
            <pc:sldMk cId="244820166" sldId="298"/>
            <ac:cxnSpMk id="43" creationId="{C58CA073-5FCD-2A2E-00FF-1BDB22763255}"/>
          </ac:cxnSpMkLst>
        </pc:cxnChg>
      </pc:sldChg>
      <pc:sldChg chg="addSp delSp modSp new mod setBg">
        <pc:chgData name="Diana Navickienė" userId="f79aa68f-7ade-4363-9972-b443c7640a5e" providerId="ADAL" clId="{12CE9717-210F-4F0D-9714-D8977BCCA5FF}" dt="2024-05-20T06:19:18.458" v="18688" actId="20577"/>
        <pc:sldMkLst>
          <pc:docMk/>
          <pc:sldMk cId="2534586084" sldId="299"/>
        </pc:sldMkLst>
        <pc:spChg chg="mod">
          <ac:chgData name="Diana Navickienė" userId="f79aa68f-7ade-4363-9972-b443c7640a5e" providerId="ADAL" clId="{12CE9717-210F-4F0D-9714-D8977BCCA5FF}" dt="2024-05-19T10:04:10.029" v="18397" actId="122"/>
          <ac:spMkLst>
            <pc:docMk/>
            <pc:sldMk cId="2534586084" sldId="299"/>
            <ac:spMk id="2" creationId="{9D5523FE-5836-8C32-9AA6-37986536C219}"/>
          </ac:spMkLst>
        </pc:spChg>
        <pc:spChg chg="mod ord">
          <ac:chgData name="Diana Navickienė" userId="f79aa68f-7ade-4363-9972-b443c7640a5e" providerId="ADAL" clId="{12CE9717-210F-4F0D-9714-D8977BCCA5FF}" dt="2024-05-20T06:19:18.458" v="18688" actId="20577"/>
          <ac:spMkLst>
            <pc:docMk/>
            <pc:sldMk cId="2534586084" sldId="299"/>
            <ac:spMk id="3" creationId="{49652A7B-CDB0-72BD-7CD8-4017C3C7CFF7}"/>
          </ac:spMkLst>
        </pc:spChg>
        <pc:spChg chg="add del">
          <ac:chgData name="Diana Navickienė" userId="f79aa68f-7ade-4363-9972-b443c7640a5e" providerId="ADAL" clId="{12CE9717-210F-4F0D-9714-D8977BCCA5FF}" dt="2024-05-19T10:03:09.343" v="18364" actId="26606"/>
          <ac:spMkLst>
            <pc:docMk/>
            <pc:sldMk cId="2534586084" sldId="299"/>
            <ac:spMk id="18438" creationId="{C0763A76-9F1C-4FC5-82B7-DD475DA461B2}"/>
          </ac:spMkLst>
        </pc:spChg>
        <pc:spChg chg="add del">
          <ac:chgData name="Diana Navickienė" userId="f79aa68f-7ade-4363-9972-b443c7640a5e" providerId="ADAL" clId="{12CE9717-210F-4F0D-9714-D8977BCCA5FF}" dt="2024-05-19T10:03:09.343" v="18364" actId="26606"/>
          <ac:spMkLst>
            <pc:docMk/>
            <pc:sldMk cId="2534586084" sldId="299"/>
            <ac:spMk id="18439" creationId="{E81BF4F6-F2CF-4984-9D14-D6966D92F99F}"/>
          </ac:spMkLst>
        </pc:spChg>
        <pc:spChg chg="add del">
          <ac:chgData name="Diana Navickienė" userId="f79aa68f-7ade-4363-9972-b443c7640a5e" providerId="ADAL" clId="{12CE9717-210F-4F0D-9714-D8977BCCA5FF}" dt="2024-05-19T10:02:44.292" v="18356" actId="26606"/>
          <ac:spMkLst>
            <pc:docMk/>
            <pc:sldMk cId="2534586084" sldId="299"/>
            <ac:spMk id="18441" creationId="{F13C74B1-5B17-4795-BED0-7140497B445A}"/>
          </ac:spMkLst>
        </pc:spChg>
        <pc:spChg chg="add">
          <ac:chgData name="Diana Navickienė" userId="f79aa68f-7ade-4363-9972-b443c7640a5e" providerId="ADAL" clId="{12CE9717-210F-4F0D-9714-D8977BCCA5FF}" dt="2024-05-19T10:03:09.349" v="18365" actId="26606"/>
          <ac:spMkLst>
            <pc:docMk/>
            <pc:sldMk cId="2534586084" sldId="299"/>
            <ac:spMk id="18442" creationId="{04812C46-200A-4DEB-A05E-3ED6C68C2387}"/>
          </ac:spMkLst>
        </pc:spChg>
        <pc:spChg chg="add del">
          <ac:chgData name="Diana Navickienė" userId="f79aa68f-7ade-4363-9972-b443c7640a5e" providerId="ADAL" clId="{12CE9717-210F-4F0D-9714-D8977BCCA5FF}" dt="2024-05-19T10:02:44.292" v="18356" actId="26606"/>
          <ac:spMkLst>
            <pc:docMk/>
            <pc:sldMk cId="2534586084" sldId="299"/>
            <ac:spMk id="18443" creationId="{D4974D33-8DC5-464E-8C6D-BE58F0669C17}"/>
          </ac:spMkLst>
        </pc:spChg>
        <pc:spChg chg="add">
          <ac:chgData name="Diana Navickienė" userId="f79aa68f-7ade-4363-9972-b443c7640a5e" providerId="ADAL" clId="{12CE9717-210F-4F0D-9714-D8977BCCA5FF}" dt="2024-05-19T10:03:09.349" v="18365" actId="26606"/>
          <ac:spMkLst>
            <pc:docMk/>
            <pc:sldMk cId="2534586084" sldId="299"/>
            <ac:spMk id="18444" creationId="{D1EA859B-E555-4109-94F3-6700E046E008}"/>
          </ac:spMkLst>
        </pc:spChg>
        <pc:spChg chg="add del">
          <ac:chgData name="Diana Navickienė" userId="f79aa68f-7ade-4363-9972-b443c7640a5e" providerId="ADAL" clId="{12CE9717-210F-4F0D-9714-D8977BCCA5FF}" dt="2024-05-19T10:02:52.483" v="18358" actId="26606"/>
          <ac:spMkLst>
            <pc:docMk/>
            <pc:sldMk cId="2534586084" sldId="299"/>
            <ac:spMk id="18445" creationId="{04812C46-200A-4DEB-A05E-3ED6C68C2387}"/>
          </ac:spMkLst>
        </pc:spChg>
        <pc:spChg chg="add del">
          <ac:chgData name="Diana Navickienė" userId="f79aa68f-7ade-4363-9972-b443c7640a5e" providerId="ADAL" clId="{12CE9717-210F-4F0D-9714-D8977BCCA5FF}" dt="2024-05-19T10:02:52.483" v="18358" actId="26606"/>
          <ac:spMkLst>
            <pc:docMk/>
            <pc:sldMk cId="2534586084" sldId="299"/>
            <ac:spMk id="18446" creationId="{D1EA859B-E555-4109-94F3-6700E046E008}"/>
          </ac:spMkLst>
        </pc:spChg>
        <pc:spChg chg="add del">
          <ac:chgData name="Diana Navickienė" userId="f79aa68f-7ade-4363-9972-b443c7640a5e" providerId="ADAL" clId="{12CE9717-210F-4F0D-9714-D8977BCCA5FF}" dt="2024-05-19T10:02:55.097" v="18360" actId="26606"/>
          <ac:spMkLst>
            <pc:docMk/>
            <pc:sldMk cId="2534586084" sldId="299"/>
            <ac:spMk id="18448" creationId="{F13C74B1-5B17-4795-BED0-7140497B445A}"/>
          </ac:spMkLst>
        </pc:spChg>
        <pc:spChg chg="add del">
          <ac:chgData name="Diana Navickienė" userId="f79aa68f-7ade-4363-9972-b443c7640a5e" providerId="ADAL" clId="{12CE9717-210F-4F0D-9714-D8977BCCA5FF}" dt="2024-05-19T10:02:55.097" v="18360" actId="26606"/>
          <ac:spMkLst>
            <pc:docMk/>
            <pc:sldMk cId="2534586084" sldId="299"/>
            <ac:spMk id="18449" creationId="{D4974D33-8DC5-464E-8C6D-BE58F0669C17}"/>
          </ac:spMkLst>
        </pc:spChg>
        <pc:picChg chg="add del mod">
          <ac:chgData name="Diana Navickienė" userId="f79aa68f-7ade-4363-9972-b443c7640a5e" providerId="ADAL" clId="{12CE9717-210F-4F0D-9714-D8977BCCA5FF}" dt="2024-05-19T10:02:35.214" v="18353" actId="478"/>
          <ac:picMkLst>
            <pc:docMk/>
            <pc:sldMk cId="2534586084" sldId="299"/>
            <ac:picMk id="18434" creationId="{C510236D-C09B-CF22-78FC-4F4FC70E9A48}"/>
          </ac:picMkLst>
        </pc:picChg>
        <pc:picChg chg="add mod ord">
          <ac:chgData name="Diana Navickienė" userId="f79aa68f-7ade-4363-9972-b443c7640a5e" providerId="ADAL" clId="{12CE9717-210F-4F0D-9714-D8977BCCA5FF}" dt="2024-05-19T10:03:59.846" v="18395" actId="1076"/>
          <ac:picMkLst>
            <pc:docMk/>
            <pc:sldMk cId="2534586084" sldId="299"/>
            <ac:picMk id="18436" creationId="{2BE8F220-B516-E0A7-FF38-C37B21203D40}"/>
          </ac:picMkLst>
        </pc:picChg>
      </pc:sldChg>
      <pc:sldChg chg="addSp delSp modSp new mod delAnim modAnim">
        <pc:chgData name="Diana Navickienė" userId="f79aa68f-7ade-4363-9972-b443c7640a5e" providerId="ADAL" clId="{12CE9717-210F-4F0D-9714-D8977BCCA5FF}" dt="2024-05-19T09:24:48.944" v="18086" actId="1076"/>
        <pc:sldMkLst>
          <pc:docMk/>
          <pc:sldMk cId="2482553938" sldId="300"/>
        </pc:sldMkLst>
        <pc:spChg chg="del">
          <ac:chgData name="Diana Navickienė" userId="f79aa68f-7ade-4363-9972-b443c7640a5e" providerId="ADAL" clId="{12CE9717-210F-4F0D-9714-D8977BCCA5FF}" dt="2024-05-17T08:45:23.041" v="13301" actId="478"/>
          <ac:spMkLst>
            <pc:docMk/>
            <pc:sldMk cId="2482553938" sldId="300"/>
            <ac:spMk id="2" creationId="{46A37872-FA61-2D75-5CA0-C623852810FD}"/>
          </ac:spMkLst>
        </pc:spChg>
        <pc:spChg chg="del">
          <ac:chgData name="Diana Navickienė" userId="f79aa68f-7ade-4363-9972-b443c7640a5e" providerId="ADAL" clId="{12CE9717-210F-4F0D-9714-D8977BCCA5FF}" dt="2024-05-17T08:45:22.470" v="13300" actId="478"/>
          <ac:spMkLst>
            <pc:docMk/>
            <pc:sldMk cId="2482553938" sldId="300"/>
            <ac:spMk id="3" creationId="{1DC5685D-D246-85E6-5A1C-52EC1614AF13}"/>
          </ac:spMkLst>
        </pc:spChg>
        <pc:spChg chg="add mod">
          <ac:chgData name="Diana Navickienė" userId="f79aa68f-7ade-4363-9972-b443c7640a5e" providerId="ADAL" clId="{12CE9717-210F-4F0D-9714-D8977BCCA5FF}" dt="2024-05-17T08:48:07.365" v="13533" actId="1076"/>
          <ac:spMkLst>
            <pc:docMk/>
            <pc:sldMk cId="2482553938" sldId="300"/>
            <ac:spMk id="4" creationId="{B3DF0D76-E097-6CCA-C054-D14354618754}"/>
          </ac:spMkLst>
        </pc:spChg>
        <pc:spChg chg="add mod">
          <ac:chgData name="Diana Navickienė" userId="f79aa68f-7ade-4363-9972-b443c7640a5e" providerId="ADAL" clId="{12CE9717-210F-4F0D-9714-D8977BCCA5FF}" dt="2024-05-17T10:11:54.704" v="13882" actId="6549"/>
          <ac:spMkLst>
            <pc:docMk/>
            <pc:sldMk cId="2482553938" sldId="300"/>
            <ac:spMk id="5" creationId="{895FDCEA-9BE2-CF0B-677C-EC7DC38ACDCF}"/>
          </ac:spMkLst>
        </pc:spChg>
        <pc:spChg chg="add del mod">
          <ac:chgData name="Diana Navickienė" userId="f79aa68f-7ade-4363-9972-b443c7640a5e" providerId="ADAL" clId="{12CE9717-210F-4F0D-9714-D8977BCCA5FF}" dt="2024-05-19T09:22:32.366" v="18058" actId="478"/>
          <ac:spMkLst>
            <pc:docMk/>
            <pc:sldMk cId="2482553938" sldId="300"/>
            <ac:spMk id="6" creationId="{2E03ABD2-47A0-DFC9-9E71-A67EFB32FDDE}"/>
          </ac:spMkLst>
        </pc:spChg>
        <pc:spChg chg="add del mod">
          <ac:chgData name="Diana Navickienė" userId="f79aa68f-7ade-4363-9972-b443c7640a5e" providerId="ADAL" clId="{12CE9717-210F-4F0D-9714-D8977BCCA5FF}" dt="2024-05-19T09:23:05.679" v="18064" actId="478"/>
          <ac:spMkLst>
            <pc:docMk/>
            <pc:sldMk cId="2482553938" sldId="300"/>
            <ac:spMk id="7" creationId="{D7802FA5-8AF4-45D4-E550-4D26815DFBD7}"/>
          </ac:spMkLst>
        </pc:spChg>
        <pc:spChg chg="add del mod">
          <ac:chgData name="Diana Navickienė" userId="f79aa68f-7ade-4363-9972-b443c7640a5e" providerId="ADAL" clId="{12CE9717-210F-4F0D-9714-D8977BCCA5FF}" dt="2024-05-19T09:20:39.642" v="18053" actId="478"/>
          <ac:spMkLst>
            <pc:docMk/>
            <pc:sldMk cId="2482553938" sldId="300"/>
            <ac:spMk id="8" creationId="{3333CF0E-A9B3-8CC6-7020-5CEF2C87F903}"/>
          </ac:spMkLst>
        </pc:spChg>
        <pc:spChg chg="add mod">
          <ac:chgData name="Diana Navickienė" userId="f79aa68f-7ade-4363-9972-b443c7640a5e" providerId="ADAL" clId="{12CE9717-210F-4F0D-9714-D8977BCCA5FF}" dt="2024-05-19T09:23:22.952" v="18071" actId="1076"/>
          <ac:spMkLst>
            <pc:docMk/>
            <pc:sldMk cId="2482553938" sldId="300"/>
            <ac:spMk id="9" creationId="{55E3C440-41A5-BE46-0C60-6B0E2529138E}"/>
          </ac:spMkLst>
        </pc:spChg>
        <pc:spChg chg="add mod">
          <ac:chgData name="Diana Navickienė" userId="f79aa68f-7ade-4363-9972-b443c7640a5e" providerId="ADAL" clId="{12CE9717-210F-4F0D-9714-D8977BCCA5FF}" dt="2024-05-19T09:24:48.944" v="18086" actId="1076"/>
          <ac:spMkLst>
            <pc:docMk/>
            <pc:sldMk cId="2482553938" sldId="300"/>
            <ac:spMk id="10" creationId="{857571E3-C120-2E9E-8645-E3DED16836E4}"/>
          </ac:spMkLst>
        </pc:spChg>
        <pc:spChg chg="add mod">
          <ac:chgData name="Diana Navickienė" userId="f79aa68f-7ade-4363-9972-b443c7640a5e" providerId="ADAL" clId="{12CE9717-210F-4F0D-9714-D8977BCCA5FF}" dt="2024-05-19T09:24:15.388" v="18078" actId="207"/>
          <ac:spMkLst>
            <pc:docMk/>
            <pc:sldMk cId="2482553938" sldId="300"/>
            <ac:spMk id="11" creationId="{9D10224B-9FE8-B07F-585E-8C7803662DB8}"/>
          </ac:spMkLst>
        </pc:spChg>
        <pc:spChg chg="add del">
          <ac:chgData name="Diana Navickienė" userId="f79aa68f-7ade-4363-9972-b443c7640a5e" providerId="ADAL" clId="{12CE9717-210F-4F0D-9714-D8977BCCA5FF}" dt="2024-05-19T09:24:27.292" v="18080" actId="478"/>
          <ac:spMkLst>
            <pc:docMk/>
            <pc:sldMk cId="2482553938" sldId="300"/>
            <ac:spMk id="12" creationId="{A6F9C71F-D343-5042-BA7F-5961577A43C5}"/>
          </ac:spMkLst>
        </pc:spChg>
        <pc:spChg chg="add mod">
          <ac:chgData name="Diana Navickienė" userId="f79aa68f-7ade-4363-9972-b443c7640a5e" providerId="ADAL" clId="{12CE9717-210F-4F0D-9714-D8977BCCA5FF}" dt="2024-05-19T09:24:41.294" v="18084" actId="1076"/>
          <ac:spMkLst>
            <pc:docMk/>
            <pc:sldMk cId="2482553938" sldId="300"/>
            <ac:spMk id="13" creationId="{561AA0D7-E5C1-6742-5836-9237D318D877}"/>
          </ac:spMkLst>
        </pc:spChg>
      </pc:sldChg>
      <pc:sldChg chg="addSp modSp new mod">
        <pc:chgData name="Diana Navickienė" userId="f79aa68f-7ade-4363-9972-b443c7640a5e" providerId="ADAL" clId="{12CE9717-210F-4F0D-9714-D8977BCCA5FF}" dt="2024-05-17T12:33:00.343" v="16026" actId="20577"/>
        <pc:sldMkLst>
          <pc:docMk/>
          <pc:sldMk cId="3100156249" sldId="301"/>
        </pc:sldMkLst>
        <pc:spChg chg="mod">
          <ac:chgData name="Diana Navickienė" userId="f79aa68f-7ade-4363-9972-b443c7640a5e" providerId="ADAL" clId="{12CE9717-210F-4F0D-9714-D8977BCCA5FF}" dt="2024-05-17T12:31:03.250" v="15842" actId="207"/>
          <ac:spMkLst>
            <pc:docMk/>
            <pc:sldMk cId="3100156249" sldId="301"/>
            <ac:spMk id="2" creationId="{8BA8CBA7-468B-11DD-8053-B0D44EBA35CF}"/>
          </ac:spMkLst>
        </pc:spChg>
        <pc:spChg chg="mod">
          <ac:chgData name="Diana Navickienė" userId="f79aa68f-7ade-4363-9972-b443c7640a5e" providerId="ADAL" clId="{12CE9717-210F-4F0D-9714-D8977BCCA5FF}" dt="2024-05-17T12:33:00.343" v="16026" actId="20577"/>
          <ac:spMkLst>
            <pc:docMk/>
            <pc:sldMk cId="3100156249" sldId="301"/>
            <ac:spMk id="3" creationId="{2EE6C75B-1027-6738-92DB-1D215E3FC451}"/>
          </ac:spMkLst>
        </pc:spChg>
        <pc:picChg chg="add mod">
          <ac:chgData name="Diana Navickienė" userId="f79aa68f-7ade-4363-9972-b443c7640a5e" providerId="ADAL" clId="{12CE9717-210F-4F0D-9714-D8977BCCA5FF}" dt="2024-05-17T12:32:19.117" v="15971" actId="1076"/>
          <ac:picMkLst>
            <pc:docMk/>
            <pc:sldMk cId="3100156249" sldId="301"/>
            <ac:picMk id="7" creationId="{FFE1BC1C-AAD0-39FD-3F0D-FEC52D2BADB1}"/>
          </ac:picMkLst>
        </pc:picChg>
      </pc:sldChg>
      <pc:sldChg chg="addSp delSp modSp new mod setBg">
        <pc:chgData name="Diana Navickienė" userId="f79aa68f-7ade-4363-9972-b443c7640a5e" providerId="ADAL" clId="{12CE9717-210F-4F0D-9714-D8977BCCA5FF}" dt="2024-05-17T10:29:08.694" v="13944" actId="26606"/>
        <pc:sldMkLst>
          <pc:docMk/>
          <pc:sldMk cId="2559867935" sldId="302"/>
        </pc:sldMkLst>
        <pc:spChg chg="add del mod">
          <ac:chgData name="Diana Navickienė" userId="f79aa68f-7ade-4363-9972-b443c7640a5e" providerId="ADAL" clId="{12CE9717-210F-4F0D-9714-D8977BCCA5FF}" dt="2024-05-17T10:29:08.694" v="13944" actId="26606"/>
          <ac:spMkLst>
            <pc:docMk/>
            <pc:sldMk cId="2559867935" sldId="302"/>
            <ac:spMk id="2" creationId="{AB71B7FA-105E-B884-EF49-B559542D8B20}"/>
          </ac:spMkLst>
        </pc:spChg>
        <pc:spChg chg="add del">
          <ac:chgData name="Diana Navickienė" userId="f79aa68f-7ade-4363-9972-b443c7640a5e" providerId="ADAL" clId="{12CE9717-210F-4F0D-9714-D8977BCCA5FF}" dt="2024-05-17T10:01:09.745" v="13751" actId="478"/>
          <ac:spMkLst>
            <pc:docMk/>
            <pc:sldMk cId="2559867935" sldId="302"/>
            <ac:spMk id="3" creationId="{A5DE9601-AEFB-3DB1-5E69-E7F7374966FE}"/>
          </ac:spMkLst>
        </pc:spChg>
        <pc:spChg chg="add">
          <ac:chgData name="Diana Navickienė" userId="f79aa68f-7ade-4363-9972-b443c7640a5e" providerId="ADAL" clId="{12CE9717-210F-4F0D-9714-D8977BCCA5FF}" dt="2024-05-17T10:29:08.694" v="13944" actId="26606"/>
          <ac:spMkLst>
            <pc:docMk/>
            <pc:sldMk cId="2559867935" sldId="302"/>
            <ac:spMk id="10" creationId="{D4771268-CB57-404A-9271-370EB28F6090}"/>
          </ac:spMkLst>
        </pc:spChg>
        <pc:picChg chg="add mod ord">
          <ac:chgData name="Diana Navickienė" userId="f79aa68f-7ade-4363-9972-b443c7640a5e" providerId="ADAL" clId="{12CE9717-210F-4F0D-9714-D8977BCCA5FF}" dt="2024-05-17T10:29:08.694" v="13944" actId="26606"/>
          <ac:picMkLst>
            <pc:docMk/>
            <pc:sldMk cId="2559867935" sldId="302"/>
            <ac:picMk id="5" creationId="{388E787A-E788-835C-DB09-A244AD319F14}"/>
          </ac:picMkLst>
        </pc:picChg>
      </pc:sldChg>
      <pc:sldChg chg="new del">
        <pc:chgData name="Diana Navickienė" userId="f79aa68f-7ade-4363-9972-b443c7640a5e" providerId="ADAL" clId="{12CE9717-210F-4F0D-9714-D8977BCCA5FF}" dt="2024-05-17T10:11:01.456" v="13815" actId="47"/>
        <pc:sldMkLst>
          <pc:docMk/>
          <pc:sldMk cId="2800868588" sldId="303"/>
        </pc:sldMkLst>
      </pc:sldChg>
      <pc:sldChg chg="new del">
        <pc:chgData name="Diana Navickienė" userId="f79aa68f-7ade-4363-9972-b443c7640a5e" providerId="ADAL" clId="{12CE9717-210F-4F0D-9714-D8977BCCA5FF}" dt="2024-05-17T10:11:00.868" v="13814" actId="47"/>
        <pc:sldMkLst>
          <pc:docMk/>
          <pc:sldMk cId="40120114" sldId="304"/>
        </pc:sldMkLst>
      </pc:sldChg>
      <pc:sldChg chg="addSp delSp modSp add mod setBg">
        <pc:chgData name="Diana Navickienė" userId="f79aa68f-7ade-4363-9972-b443c7640a5e" providerId="ADAL" clId="{12CE9717-210F-4F0D-9714-D8977BCCA5FF}" dt="2024-05-17T10:29:30.583" v="13986" actId="20577"/>
        <pc:sldMkLst>
          <pc:docMk/>
          <pc:sldMk cId="2962146736" sldId="305"/>
        </pc:sldMkLst>
        <pc:spChg chg="mod">
          <ac:chgData name="Diana Navickienė" userId="f79aa68f-7ade-4363-9972-b443c7640a5e" providerId="ADAL" clId="{12CE9717-210F-4F0D-9714-D8977BCCA5FF}" dt="2024-05-17T10:29:30.583" v="13986" actId="20577"/>
          <ac:spMkLst>
            <pc:docMk/>
            <pc:sldMk cId="2962146736" sldId="305"/>
            <ac:spMk id="2" creationId="{AB71B7FA-105E-B884-EF49-B559542D8B20}"/>
          </ac:spMkLst>
        </pc:spChg>
        <pc:spChg chg="add">
          <ac:chgData name="Diana Navickienė" userId="f79aa68f-7ade-4363-9972-b443c7640a5e" providerId="ADAL" clId="{12CE9717-210F-4F0D-9714-D8977BCCA5FF}" dt="2024-05-17T10:29:04.959" v="13943" actId="26606"/>
          <ac:spMkLst>
            <pc:docMk/>
            <pc:sldMk cId="2962146736" sldId="305"/>
            <ac:spMk id="9" creationId="{D4771268-CB57-404A-9271-370EB28F6090}"/>
          </ac:spMkLst>
        </pc:spChg>
        <pc:picChg chg="add mod ord">
          <ac:chgData name="Diana Navickienė" userId="f79aa68f-7ade-4363-9972-b443c7640a5e" providerId="ADAL" clId="{12CE9717-210F-4F0D-9714-D8977BCCA5FF}" dt="2024-05-17T10:29:04.959" v="13943" actId="26606"/>
          <ac:picMkLst>
            <pc:docMk/>
            <pc:sldMk cId="2962146736" sldId="305"/>
            <ac:picMk id="4" creationId="{A39F1DF8-0ADB-ABB6-6CD7-280E37148A10}"/>
          </ac:picMkLst>
        </pc:picChg>
        <pc:picChg chg="del">
          <ac:chgData name="Diana Navickienė" userId="f79aa68f-7ade-4363-9972-b443c7640a5e" providerId="ADAL" clId="{12CE9717-210F-4F0D-9714-D8977BCCA5FF}" dt="2024-05-17T10:21:08.533" v="13935" actId="478"/>
          <ac:picMkLst>
            <pc:docMk/>
            <pc:sldMk cId="2962146736" sldId="305"/>
            <ac:picMk id="5" creationId="{388E787A-E788-835C-DB09-A244AD319F14}"/>
          </ac:picMkLst>
        </pc:picChg>
      </pc:sldChg>
      <pc:sldChg chg="addSp delSp modSp new del mod">
        <pc:chgData name="Diana Navickienė" userId="f79aa68f-7ade-4363-9972-b443c7640a5e" providerId="ADAL" clId="{12CE9717-210F-4F0D-9714-D8977BCCA5FF}" dt="2024-05-17T12:24:22.716" v="15816" actId="47"/>
        <pc:sldMkLst>
          <pc:docMk/>
          <pc:sldMk cId="3644549687" sldId="306"/>
        </pc:sldMkLst>
        <pc:spChg chg="del mod">
          <ac:chgData name="Diana Navickienė" userId="f79aa68f-7ade-4363-9972-b443c7640a5e" providerId="ADAL" clId="{12CE9717-210F-4F0D-9714-D8977BCCA5FF}" dt="2024-05-17T12:20:39.229" v="15454" actId="478"/>
          <ac:spMkLst>
            <pc:docMk/>
            <pc:sldMk cId="3644549687" sldId="306"/>
            <ac:spMk id="2" creationId="{D11BDC2C-B32C-0F4E-4C86-127EC07130CC}"/>
          </ac:spMkLst>
        </pc:spChg>
        <pc:spChg chg="del">
          <ac:chgData name="Diana Navickienė" userId="f79aa68f-7ade-4363-9972-b443c7640a5e" providerId="ADAL" clId="{12CE9717-210F-4F0D-9714-D8977BCCA5FF}" dt="2024-05-17T12:16:33.100" v="15148" actId="478"/>
          <ac:spMkLst>
            <pc:docMk/>
            <pc:sldMk cId="3644549687" sldId="306"/>
            <ac:spMk id="3" creationId="{9DF7B4BF-A48B-6162-F47D-176E28886F83}"/>
          </ac:spMkLst>
        </pc:spChg>
        <pc:spChg chg="add del mod">
          <ac:chgData name="Diana Navickienė" userId="f79aa68f-7ade-4363-9972-b443c7640a5e" providerId="ADAL" clId="{12CE9717-210F-4F0D-9714-D8977BCCA5FF}" dt="2024-05-17T12:20:11.629" v="15413" actId="478"/>
          <ac:spMkLst>
            <pc:docMk/>
            <pc:sldMk cId="3644549687" sldId="306"/>
            <ac:spMk id="4" creationId="{5BE55564-209A-DCC9-FF84-E26465F69E1E}"/>
          </ac:spMkLst>
        </pc:spChg>
        <pc:spChg chg="add del mod">
          <ac:chgData name="Diana Navickienė" userId="f79aa68f-7ade-4363-9972-b443c7640a5e" providerId="ADAL" clId="{12CE9717-210F-4F0D-9714-D8977BCCA5FF}" dt="2024-05-17T12:22:00.211" v="15560" actId="21"/>
          <ac:spMkLst>
            <pc:docMk/>
            <pc:sldMk cId="3644549687" sldId="306"/>
            <ac:spMk id="6" creationId="{71F932A8-2160-6900-4331-187B7399D6B4}"/>
          </ac:spMkLst>
        </pc:spChg>
        <pc:spChg chg="add del mod">
          <ac:chgData name="Diana Navickienė" userId="f79aa68f-7ade-4363-9972-b443c7640a5e" providerId="ADAL" clId="{12CE9717-210F-4F0D-9714-D8977BCCA5FF}" dt="2024-05-17T12:22:22.498" v="15567" actId="21"/>
          <ac:spMkLst>
            <pc:docMk/>
            <pc:sldMk cId="3644549687" sldId="306"/>
            <ac:spMk id="7" creationId="{5B30601F-07D4-9970-9568-4ACA41AEC45D}"/>
          </ac:spMkLst>
        </pc:spChg>
        <pc:spChg chg="add mod">
          <ac:chgData name="Diana Navickienė" userId="f79aa68f-7ade-4363-9972-b443c7640a5e" providerId="ADAL" clId="{12CE9717-210F-4F0D-9714-D8977BCCA5FF}" dt="2024-05-17T12:20:30.948" v="15453" actId="20577"/>
          <ac:spMkLst>
            <pc:docMk/>
            <pc:sldMk cId="3644549687" sldId="306"/>
            <ac:spMk id="8" creationId="{A59A3064-AAE8-A941-DEEE-BF65AF8C68DB}"/>
          </ac:spMkLst>
        </pc:spChg>
        <pc:spChg chg="add mod">
          <ac:chgData name="Diana Navickienė" userId="f79aa68f-7ade-4363-9972-b443c7640a5e" providerId="ADAL" clId="{12CE9717-210F-4F0D-9714-D8977BCCA5FF}" dt="2024-05-17T12:20:39.229" v="15454" actId="478"/>
          <ac:spMkLst>
            <pc:docMk/>
            <pc:sldMk cId="3644549687" sldId="306"/>
            <ac:spMk id="11" creationId="{A524FDA6-ED77-6706-F7FF-7CE325EDF5E0}"/>
          </ac:spMkLst>
        </pc:spChg>
        <pc:spChg chg="add mod">
          <ac:chgData name="Diana Navickienė" userId="f79aa68f-7ade-4363-9972-b443c7640a5e" providerId="ADAL" clId="{12CE9717-210F-4F0D-9714-D8977BCCA5FF}" dt="2024-05-17T12:20:14.370" v="15414" actId="1076"/>
          <ac:spMkLst>
            <pc:docMk/>
            <pc:sldMk cId="3644549687" sldId="306"/>
            <ac:spMk id="12" creationId="{EDD29D11-EDC5-B984-B7C5-780B1EA83792}"/>
          </ac:spMkLst>
        </pc:spChg>
        <pc:spChg chg="add del mod">
          <ac:chgData name="Diana Navickienė" userId="f79aa68f-7ade-4363-9972-b443c7640a5e" providerId="ADAL" clId="{12CE9717-210F-4F0D-9714-D8977BCCA5FF}" dt="2024-05-17T12:20:57.404" v="15462" actId="478"/>
          <ac:spMkLst>
            <pc:docMk/>
            <pc:sldMk cId="3644549687" sldId="306"/>
            <ac:spMk id="13" creationId="{33DAA9F1-C03F-5A64-4C65-E3639E99CE00}"/>
          </ac:spMkLst>
        </pc:spChg>
        <pc:graphicFrameChg chg="add del mod">
          <ac:chgData name="Diana Navickienė" userId="f79aa68f-7ade-4363-9972-b443c7640a5e" providerId="ADAL" clId="{12CE9717-210F-4F0D-9714-D8977BCCA5FF}" dt="2024-05-17T12:22:35.534" v="15572" actId="21"/>
          <ac:graphicFrameMkLst>
            <pc:docMk/>
            <pc:sldMk cId="3644549687" sldId="306"/>
            <ac:graphicFrameMk id="9" creationId="{3D44FD88-DE3B-B11F-1AA6-DA4D4AE7D9B2}"/>
          </ac:graphicFrameMkLst>
        </pc:graphicFrameChg>
        <pc:graphicFrameChg chg="add del mod">
          <ac:chgData name="Diana Navickienė" userId="f79aa68f-7ade-4363-9972-b443c7640a5e" providerId="ADAL" clId="{12CE9717-210F-4F0D-9714-D8977BCCA5FF}" dt="2024-05-17T12:21:52.113" v="15557" actId="21"/>
          <ac:graphicFrameMkLst>
            <pc:docMk/>
            <pc:sldMk cId="3644549687" sldId="306"/>
            <ac:graphicFrameMk id="15" creationId="{DACCE4D2-BB8D-2035-AD72-CF59BF01F741}"/>
          </ac:graphicFrameMkLst>
        </pc:graphicFrameChg>
        <pc:graphicFrameChg chg="add del mod">
          <ac:chgData name="Diana Navickienė" userId="f79aa68f-7ade-4363-9972-b443c7640a5e" providerId="ADAL" clId="{12CE9717-210F-4F0D-9714-D8977BCCA5FF}" dt="2024-05-17T12:22:12.364" v="15564" actId="21"/>
          <ac:graphicFrameMkLst>
            <pc:docMk/>
            <pc:sldMk cId="3644549687" sldId="306"/>
            <ac:graphicFrameMk id="18" creationId="{B6B09C79-69BD-F9DF-57DD-6CC7EACA3390}"/>
          </ac:graphicFrameMkLst>
        </pc:graphicFrameChg>
        <pc:picChg chg="add del mod">
          <ac:chgData name="Diana Navickienė" userId="f79aa68f-7ade-4363-9972-b443c7640a5e" providerId="ADAL" clId="{12CE9717-210F-4F0D-9714-D8977BCCA5FF}" dt="2024-05-17T12:19:02.358" v="15396" actId="478"/>
          <ac:picMkLst>
            <pc:docMk/>
            <pc:sldMk cId="3644549687" sldId="306"/>
            <ac:picMk id="5" creationId="{A1C264CF-662B-FE47-4557-229DE6CBFC99}"/>
          </ac:picMkLst>
        </pc:picChg>
      </pc:sldChg>
      <pc:sldChg chg="addSp delSp modSp add mod">
        <pc:chgData name="Diana Navickienė" userId="f79aa68f-7ade-4363-9972-b443c7640a5e" providerId="ADAL" clId="{12CE9717-210F-4F0D-9714-D8977BCCA5FF}" dt="2024-05-19T09:27:15.787" v="18106" actId="1076"/>
        <pc:sldMkLst>
          <pc:docMk/>
          <pc:sldMk cId="1216657226" sldId="307"/>
        </pc:sldMkLst>
        <pc:spChg chg="del">
          <ac:chgData name="Diana Navickienė" userId="f79aa68f-7ade-4363-9972-b443c7640a5e" providerId="ADAL" clId="{12CE9717-210F-4F0D-9714-D8977BCCA5FF}" dt="2024-05-17T12:20:48.594" v="15458" actId="478"/>
          <ac:spMkLst>
            <pc:docMk/>
            <pc:sldMk cId="1216657226" sldId="307"/>
            <ac:spMk id="3" creationId="{04C6DB17-D56F-FF3B-6BE1-9D60AA61BBA5}"/>
          </ac:spMkLst>
        </pc:spChg>
        <pc:spChg chg="add del mod">
          <ac:chgData name="Diana Navickienė" userId="f79aa68f-7ade-4363-9972-b443c7640a5e" providerId="ADAL" clId="{12CE9717-210F-4F0D-9714-D8977BCCA5FF}" dt="2024-05-17T12:20:50.117" v="15459" actId="478"/>
          <ac:spMkLst>
            <pc:docMk/>
            <pc:sldMk cId="1216657226" sldId="307"/>
            <ac:spMk id="5" creationId="{39AFFE1E-4675-EC2F-E35B-68E3DCC1A12D}"/>
          </ac:spMkLst>
        </pc:spChg>
        <pc:spChg chg="add mod">
          <ac:chgData name="Diana Navickienė" userId="f79aa68f-7ade-4363-9972-b443c7640a5e" providerId="ADAL" clId="{12CE9717-210F-4F0D-9714-D8977BCCA5FF}" dt="2024-05-19T09:26:39.503" v="18094" actId="1076"/>
          <ac:spMkLst>
            <pc:docMk/>
            <pc:sldMk cId="1216657226" sldId="307"/>
            <ac:spMk id="6" creationId="{F0704AEA-245D-6D69-75F0-334850FB7BA3}"/>
          </ac:spMkLst>
        </pc:spChg>
        <pc:spChg chg="add mod">
          <ac:chgData name="Diana Navickienė" userId="f79aa68f-7ade-4363-9972-b443c7640a5e" providerId="ADAL" clId="{12CE9717-210F-4F0D-9714-D8977BCCA5FF}" dt="2024-05-19T09:26:58.774" v="18100" actId="1076"/>
          <ac:spMkLst>
            <pc:docMk/>
            <pc:sldMk cId="1216657226" sldId="307"/>
            <ac:spMk id="7" creationId="{71F932A8-2160-6900-4331-187B7399D6B4}"/>
          </ac:spMkLst>
        </pc:spChg>
        <pc:spChg chg="add mod">
          <ac:chgData name="Diana Navickienė" userId="f79aa68f-7ade-4363-9972-b443c7640a5e" providerId="ADAL" clId="{12CE9717-210F-4F0D-9714-D8977BCCA5FF}" dt="2024-05-19T09:27:09.412" v="18103" actId="1076"/>
          <ac:spMkLst>
            <pc:docMk/>
            <pc:sldMk cId="1216657226" sldId="307"/>
            <ac:spMk id="8" creationId="{5B30601F-07D4-9970-9568-4ACA41AEC45D}"/>
          </ac:spMkLst>
        </pc:spChg>
        <pc:spChg chg="add mod">
          <ac:chgData name="Diana Navickienė" userId="f79aa68f-7ade-4363-9972-b443c7640a5e" providerId="ADAL" clId="{12CE9717-210F-4F0D-9714-D8977BCCA5FF}" dt="2024-05-19T09:27:14.060" v="18105" actId="1076"/>
          <ac:spMkLst>
            <pc:docMk/>
            <pc:sldMk cId="1216657226" sldId="307"/>
            <ac:spMk id="10" creationId="{554C0E84-F3D4-D47E-1F94-FD1A636B7C92}"/>
          </ac:spMkLst>
        </pc:spChg>
        <pc:spChg chg="del">
          <ac:chgData name="Diana Navickienė" userId="f79aa68f-7ade-4363-9972-b443c7640a5e" providerId="ADAL" clId="{12CE9717-210F-4F0D-9714-D8977BCCA5FF}" dt="2024-05-17T12:20:51.311" v="15460" actId="478"/>
          <ac:spMkLst>
            <pc:docMk/>
            <pc:sldMk cId="1216657226" sldId="307"/>
            <ac:spMk id="11" creationId="{34D98A5E-42D3-433B-BC06-2A663A62B946}"/>
          </ac:spMkLst>
        </pc:spChg>
        <pc:spChg chg="del mod">
          <ac:chgData name="Diana Navickienė" userId="f79aa68f-7ade-4363-9972-b443c7640a5e" providerId="ADAL" clId="{12CE9717-210F-4F0D-9714-D8977BCCA5FF}" dt="2024-05-19T09:26:36.044" v="18093" actId="478"/>
          <ac:spMkLst>
            <pc:docMk/>
            <pc:sldMk cId="1216657226" sldId="307"/>
            <ac:spMk id="22" creationId="{A7BB8EC2-3C8C-CD86-DD92-96C5E8C3927B}"/>
          </ac:spMkLst>
        </pc:spChg>
        <pc:graphicFrameChg chg="add mod">
          <ac:chgData name="Diana Navickienė" userId="f79aa68f-7ade-4363-9972-b443c7640a5e" providerId="ADAL" clId="{12CE9717-210F-4F0D-9714-D8977BCCA5FF}" dt="2024-05-19T09:27:15.787" v="18106" actId="1076"/>
          <ac:graphicFrameMkLst>
            <pc:docMk/>
            <pc:sldMk cId="1216657226" sldId="307"/>
            <ac:graphicFrameMk id="9" creationId="{3D44FD88-DE3B-B11F-1AA6-DA4D4AE7D9B2}"/>
          </ac:graphicFrameMkLst>
        </pc:graphicFrameChg>
        <pc:graphicFrameChg chg="add mod">
          <ac:chgData name="Diana Navickienė" userId="f79aa68f-7ade-4363-9972-b443c7640a5e" providerId="ADAL" clId="{12CE9717-210F-4F0D-9714-D8977BCCA5FF}" dt="2024-05-19T09:27:02.394" v="18101" actId="1076"/>
          <ac:graphicFrameMkLst>
            <pc:docMk/>
            <pc:sldMk cId="1216657226" sldId="307"/>
            <ac:graphicFrameMk id="15" creationId="{DACCE4D2-BB8D-2035-AD72-CF59BF01F741}"/>
          </ac:graphicFrameMkLst>
        </pc:graphicFrameChg>
        <pc:graphicFrameChg chg="add mod">
          <ac:chgData name="Diana Navickienė" userId="f79aa68f-7ade-4363-9972-b443c7640a5e" providerId="ADAL" clId="{12CE9717-210F-4F0D-9714-D8977BCCA5FF}" dt="2024-05-19T09:27:06.544" v="18102" actId="1076"/>
          <ac:graphicFrameMkLst>
            <pc:docMk/>
            <pc:sldMk cId="1216657226" sldId="307"/>
            <ac:graphicFrameMk id="18" creationId="{B6B09C79-69BD-F9DF-57DD-6CC7EACA3390}"/>
          </ac:graphicFrameMkLst>
        </pc:graphicFrameChg>
      </pc:sldChg>
      <pc:sldChg chg="delSp modSp add del mod">
        <pc:chgData name="Diana Navickienė" userId="f79aa68f-7ade-4363-9972-b443c7640a5e" providerId="ADAL" clId="{12CE9717-210F-4F0D-9714-D8977BCCA5FF}" dt="2024-05-17T12:15:09.397" v="15074" actId="47"/>
        <pc:sldMkLst>
          <pc:docMk/>
          <pc:sldMk cId="2435625535" sldId="307"/>
        </pc:sldMkLst>
        <pc:graphicFrameChg chg="del mod">
          <ac:chgData name="Diana Navickienė" userId="f79aa68f-7ade-4363-9972-b443c7640a5e" providerId="ADAL" clId="{12CE9717-210F-4F0D-9714-D8977BCCA5FF}" dt="2024-05-17T12:15:00.236" v="15072" actId="21"/>
          <ac:graphicFrameMkLst>
            <pc:docMk/>
            <pc:sldMk cId="2435625535" sldId="307"/>
            <ac:graphicFrameMk id="9" creationId="{3D44FD88-DE3B-B11F-1AA6-DA4D4AE7D9B2}"/>
          </ac:graphicFrameMkLst>
        </pc:graphicFrameChg>
        <pc:picChg chg="mod">
          <ac:chgData name="Diana Navickienė" userId="f79aa68f-7ade-4363-9972-b443c7640a5e" providerId="ADAL" clId="{12CE9717-210F-4F0D-9714-D8977BCCA5FF}" dt="2024-05-17T10:49:29.217" v="14468" actId="1076"/>
          <ac:picMkLst>
            <pc:docMk/>
            <pc:sldMk cId="2435625535" sldId="307"/>
            <ac:picMk id="3074" creationId="{2115D213-A374-972B-AA96-3E14510B9FB9}"/>
          </ac:picMkLst>
        </pc:picChg>
      </pc:sldChg>
      <pc:sldChg chg="modSp new del mod">
        <pc:chgData name="Diana Navickienė" userId="f79aa68f-7ade-4363-9972-b443c7640a5e" providerId="ADAL" clId="{12CE9717-210F-4F0D-9714-D8977BCCA5FF}" dt="2024-05-17T12:09:27.574" v="15031" actId="47"/>
        <pc:sldMkLst>
          <pc:docMk/>
          <pc:sldMk cId="1798115139" sldId="308"/>
        </pc:sldMkLst>
        <pc:spChg chg="mod">
          <ac:chgData name="Diana Navickienė" userId="f79aa68f-7ade-4363-9972-b443c7640a5e" providerId="ADAL" clId="{12CE9717-210F-4F0D-9714-D8977BCCA5FF}" dt="2024-05-17T12:09:24.398" v="15030" actId="27636"/>
          <ac:spMkLst>
            <pc:docMk/>
            <pc:sldMk cId="1798115139" sldId="308"/>
            <ac:spMk id="2" creationId="{F9490D83-C62F-E6E5-1193-4F8295BDDC98}"/>
          </ac:spMkLst>
        </pc:spChg>
      </pc:sldChg>
      <pc:sldChg chg="new del">
        <pc:chgData name="Diana Navickienė" userId="f79aa68f-7ade-4363-9972-b443c7640a5e" providerId="ADAL" clId="{12CE9717-210F-4F0D-9714-D8977BCCA5FF}" dt="2024-05-17T12:45:30.229" v="16049" actId="47"/>
        <pc:sldMkLst>
          <pc:docMk/>
          <pc:sldMk cId="3633489887" sldId="308"/>
        </pc:sldMkLst>
      </pc:sldChg>
      <pc:sldChg chg="addSp delSp modSp add mod setBg delDesignElem">
        <pc:chgData name="Diana Navickienė" userId="f79aa68f-7ade-4363-9972-b443c7640a5e" providerId="ADAL" clId="{12CE9717-210F-4F0D-9714-D8977BCCA5FF}" dt="2024-05-17T12:46:48.631" v="16116" actId="1076"/>
        <pc:sldMkLst>
          <pc:docMk/>
          <pc:sldMk cId="127427817" sldId="309"/>
        </pc:sldMkLst>
        <pc:spChg chg="add del mod">
          <ac:chgData name="Diana Navickienė" userId="f79aa68f-7ade-4363-9972-b443c7640a5e" providerId="ADAL" clId="{12CE9717-210F-4F0D-9714-D8977BCCA5FF}" dt="2024-05-17T12:46:11.160" v="16056" actId="478"/>
          <ac:spMkLst>
            <pc:docMk/>
            <pc:sldMk cId="127427817" sldId="309"/>
            <ac:spMk id="2" creationId="{760BEDB7-6BCB-3E21-2D20-A102E125EF40}"/>
          </ac:spMkLst>
        </pc:spChg>
        <pc:spChg chg="add mod">
          <ac:chgData name="Diana Navickienė" userId="f79aa68f-7ade-4363-9972-b443c7640a5e" providerId="ADAL" clId="{12CE9717-210F-4F0D-9714-D8977BCCA5FF}" dt="2024-05-17T12:46:43.611" v="16114" actId="20577"/>
          <ac:spMkLst>
            <pc:docMk/>
            <pc:sldMk cId="127427817" sldId="309"/>
            <ac:spMk id="3" creationId="{9AF76D77-0CC6-7843-5784-876BB58A2294}"/>
          </ac:spMkLst>
        </pc:spChg>
        <pc:spChg chg="mod">
          <ac:chgData name="Diana Navickienė" userId="f79aa68f-7ade-4363-9972-b443c7640a5e" providerId="ADAL" clId="{12CE9717-210F-4F0D-9714-D8977BCCA5FF}" dt="2024-05-17T12:46:47.176" v="16115" actId="1076"/>
          <ac:spMkLst>
            <pc:docMk/>
            <pc:sldMk cId="127427817" sldId="309"/>
            <ac:spMk id="5" creationId="{68C2BE53-8353-96A1-FAF2-EFF48B552684}"/>
          </ac:spMkLst>
        </pc:spChg>
        <pc:spChg chg="del">
          <ac:chgData name="Diana Navickienė" userId="f79aa68f-7ade-4363-9972-b443c7640a5e" providerId="ADAL" clId="{12CE9717-210F-4F0D-9714-D8977BCCA5FF}" dt="2024-05-17T12:45:27.937" v="16048"/>
          <ac:spMkLst>
            <pc:docMk/>
            <pc:sldMk cId="127427817" sldId="309"/>
            <ac:spMk id="9" creationId="{F3060C83-F051-4F0E-ABAD-AA0DFC48B218}"/>
          </ac:spMkLst>
        </pc:spChg>
        <pc:spChg chg="del">
          <ac:chgData name="Diana Navickienė" userId="f79aa68f-7ade-4363-9972-b443c7640a5e" providerId="ADAL" clId="{12CE9717-210F-4F0D-9714-D8977BCCA5FF}" dt="2024-05-17T12:45:27.937" v="16048"/>
          <ac:spMkLst>
            <pc:docMk/>
            <pc:sldMk cId="127427817" sldId="309"/>
            <ac:spMk id="11" creationId="{83C98ABE-055B-441F-B07E-44F97F083C39}"/>
          </ac:spMkLst>
        </pc:spChg>
        <pc:spChg chg="del">
          <ac:chgData name="Diana Navickienė" userId="f79aa68f-7ade-4363-9972-b443c7640a5e" providerId="ADAL" clId="{12CE9717-210F-4F0D-9714-D8977BCCA5FF}" dt="2024-05-17T12:45:27.937" v="16048"/>
          <ac:spMkLst>
            <pc:docMk/>
            <pc:sldMk cId="127427817" sldId="309"/>
            <ac:spMk id="13" creationId="{29FDB030-9B49-4CED-8CCD-4D99382388AC}"/>
          </ac:spMkLst>
        </pc:spChg>
        <pc:spChg chg="del">
          <ac:chgData name="Diana Navickienė" userId="f79aa68f-7ade-4363-9972-b443c7640a5e" providerId="ADAL" clId="{12CE9717-210F-4F0D-9714-D8977BCCA5FF}" dt="2024-05-17T12:45:27.937" v="16048"/>
          <ac:spMkLst>
            <pc:docMk/>
            <pc:sldMk cId="127427817" sldId="309"/>
            <ac:spMk id="15" creationId="{3783CA14-24A1-485C-8B30-D6A5D87987AD}"/>
          </ac:spMkLst>
        </pc:spChg>
        <pc:spChg chg="del">
          <ac:chgData name="Diana Navickienė" userId="f79aa68f-7ade-4363-9972-b443c7640a5e" providerId="ADAL" clId="{12CE9717-210F-4F0D-9714-D8977BCCA5FF}" dt="2024-05-17T12:45:27.937" v="16048"/>
          <ac:spMkLst>
            <pc:docMk/>
            <pc:sldMk cId="127427817" sldId="309"/>
            <ac:spMk id="17" creationId="{9A97C86A-04D6-40F7-AE84-31AB43E6A846}"/>
          </ac:spMkLst>
        </pc:spChg>
        <pc:spChg chg="del">
          <ac:chgData name="Diana Navickienė" userId="f79aa68f-7ade-4363-9972-b443c7640a5e" providerId="ADAL" clId="{12CE9717-210F-4F0D-9714-D8977BCCA5FF}" dt="2024-05-17T12:45:27.937" v="16048"/>
          <ac:spMkLst>
            <pc:docMk/>
            <pc:sldMk cId="127427817" sldId="309"/>
            <ac:spMk id="19" creationId="{FF9F2414-84E8-453E-B1F3-389FDE8192D9}"/>
          </ac:spMkLst>
        </pc:spChg>
        <pc:spChg chg="del">
          <ac:chgData name="Diana Navickienė" userId="f79aa68f-7ade-4363-9972-b443c7640a5e" providerId="ADAL" clId="{12CE9717-210F-4F0D-9714-D8977BCCA5FF}" dt="2024-05-17T12:45:27.937" v="16048"/>
          <ac:spMkLst>
            <pc:docMk/>
            <pc:sldMk cId="127427817" sldId="309"/>
            <ac:spMk id="21" creationId="{3ECA69A1-7536-43AC-85EF-C7106179F5ED}"/>
          </ac:spMkLst>
        </pc:spChg>
        <pc:picChg chg="mod">
          <ac:chgData name="Diana Navickienė" userId="f79aa68f-7ade-4363-9972-b443c7640a5e" providerId="ADAL" clId="{12CE9717-210F-4F0D-9714-D8977BCCA5FF}" dt="2024-05-17T12:46:48.631" v="16116" actId="1076"/>
          <ac:picMkLst>
            <pc:docMk/>
            <pc:sldMk cId="127427817" sldId="309"/>
            <ac:picMk id="4" creationId="{CD90A190-D507-C545-FFF7-FB0131E5B6A7}"/>
          </ac:picMkLst>
        </pc:picChg>
      </pc:sldChg>
      <pc:sldChg chg="addSp delSp modSp new mod setBg">
        <pc:chgData name="Diana Navickienė" userId="f79aa68f-7ade-4363-9972-b443c7640a5e" providerId="ADAL" clId="{12CE9717-210F-4F0D-9714-D8977BCCA5FF}" dt="2024-05-17T13:36:46.281" v="16969" actId="14100"/>
        <pc:sldMkLst>
          <pc:docMk/>
          <pc:sldMk cId="1445277712" sldId="310"/>
        </pc:sldMkLst>
        <pc:spChg chg="del mod">
          <ac:chgData name="Diana Navickienė" userId="f79aa68f-7ade-4363-9972-b443c7640a5e" providerId="ADAL" clId="{12CE9717-210F-4F0D-9714-D8977BCCA5FF}" dt="2024-05-17T13:36:10.843" v="16953" actId="478"/>
          <ac:spMkLst>
            <pc:docMk/>
            <pc:sldMk cId="1445277712" sldId="310"/>
            <ac:spMk id="2" creationId="{B328D6B8-DDE0-2867-0ECA-E4A0E19C9B9C}"/>
          </ac:spMkLst>
        </pc:spChg>
        <pc:spChg chg="mod ord">
          <ac:chgData name="Diana Navickienė" userId="f79aa68f-7ade-4363-9972-b443c7640a5e" providerId="ADAL" clId="{12CE9717-210F-4F0D-9714-D8977BCCA5FF}" dt="2024-05-17T13:36:46.281" v="16969" actId="14100"/>
          <ac:spMkLst>
            <pc:docMk/>
            <pc:sldMk cId="1445277712" sldId="310"/>
            <ac:spMk id="3" creationId="{4417E8C7-4F91-F48B-D622-3E8587896A89}"/>
          </ac:spMkLst>
        </pc:spChg>
        <pc:spChg chg="add del mod">
          <ac:chgData name="Diana Navickienė" userId="f79aa68f-7ade-4363-9972-b443c7640a5e" providerId="ADAL" clId="{12CE9717-210F-4F0D-9714-D8977BCCA5FF}" dt="2024-05-17T13:36:13.019" v="16954" actId="478"/>
          <ac:spMkLst>
            <pc:docMk/>
            <pc:sldMk cId="1445277712" sldId="310"/>
            <ac:spMk id="5" creationId="{AC8465CE-3B75-65FB-2B4A-2C6BB0E89B55}"/>
          </ac:spMkLst>
        </pc:spChg>
        <pc:spChg chg="add del">
          <ac:chgData name="Diana Navickienė" userId="f79aa68f-7ade-4363-9972-b443c7640a5e" providerId="ADAL" clId="{12CE9717-210F-4F0D-9714-D8977BCCA5FF}" dt="2024-05-17T12:52:42.284" v="16313" actId="26606"/>
          <ac:spMkLst>
            <pc:docMk/>
            <pc:sldMk cId="1445277712" sldId="310"/>
            <ac:spMk id="8" creationId="{C2554CA6-288E-4202-BC52-2E5A8F0C0AED}"/>
          </ac:spMkLst>
        </pc:spChg>
        <pc:spChg chg="add del">
          <ac:chgData name="Diana Navickienė" userId="f79aa68f-7ade-4363-9972-b443c7640a5e" providerId="ADAL" clId="{12CE9717-210F-4F0D-9714-D8977BCCA5FF}" dt="2024-05-17T12:52:42.284" v="16313" actId="26606"/>
          <ac:spMkLst>
            <pc:docMk/>
            <pc:sldMk cId="1445277712" sldId="310"/>
            <ac:spMk id="10" creationId="{B10BB131-AC8E-4A8E-A5D1-36260F720C3B}"/>
          </ac:spMkLst>
        </pc:spChg>
        <pc:spChg chg="add del">
          <ac:chgData name="Diana Navickienė" userId="f79aa68f-7ade-4363-9972-b443c7640a5e" providerId="ADAL" clId="{12CE9717-210F-4F0D-9714-D8977BCCA5FF}" dt="2024-05-17T12:52:42.284" v="16313" actId="26606"/>
          <ac:spMkLst>
            <pc:docMk/>
            <pc:sldMk cId="1445277712" sldId="310"/>
            <ac:spMk id="12" creationId="{5B7778FC-632E-4DCA-A7CB-0D7731CCF970}"/>
          </ac:spMkLst>
        </pc:spChg>
        <pc:spChg chg="add del">
          <ac:chgData name="Diana Navickienė" userId="f79aa68f-7ade-4363-9972-b443c7640a5e" providerId="ADAL" clId="{12CE9717-210F-4F0D-9714-D8977BCCA5FF}" dt="2024-05-17T12:52:42.284" v="16313" actId="26606"/>
          <ac:spMkLst>
            <pc:docMk/>
            <pc:sldMk cId="1445277712" sldId="310"/>
            <ac:spMk id="14" creationId="{FA23A907-97FB-4A8F-880A-DD77401C4296}"/>
          </ac:spMkLst>
        </pc:spChg>
        <pc:spChg chg="add del">
          <ac:chgData name="Diana Navickienė" userId="f79aa68f-7ade-4363-9972-b443c7640a5e" providerId="ADAL" clId="{12CE9717-210F-4F0D-9714-D8977BCCA5FF}" dt="2024-05-17T13:36:35.319" v="16966" actId="26606"/>
          <ac:spMkLst>
            <pc:docMk/>
            <pc:sldMk cId="1445277712" sldId="310"/>
            <ac:spMk id="16" creationId="{1C799903-48D5-4A31-A1A2-541072D9771E}"/>
          </ac:spMkLst>
        </pc:spChg>
        <pc:spChg chg="add del">
          <ac:chgData name="Diana Navickienė" userId="f79aa68f-7ade-4363-9972-b443c7640a5e" providerId="ADAL" clId="{12CE9717-210F-4F0D-9714-D8977BCCA5FF}" dt="2024-05-17T13:36:35.319" v="16966" actId="26606"/>
          <ac:spMkLst>
            <pc:docMk/>
            <pc:sldMk cId="1445277712" sldId="310"/>
            <ac:spMk id="17" creationId="{8EFFF109-FC58-4FD3-BE05-9775A1310F55}"/>
          </ac:spMkLst>
        </pc:spChg>
        <pc:spChg chg="add del">
          <ac:chgData name="Diana Navickienė" userId="f79aa68f-7ade-4363-9972-b443c7640a5e" providerId="ADAL" clId="{12CE9717-210F-4F0D-9714-D8977BCCA5FF}" dt="2024-05-17T13:36:35.319" v="16966" actId="26606"/>
          <ac:spMkLst>
            <pc:docMk/>
            <pc:sldMk cId="1445277712" sldId="310"/>
            <ac:spMk id="18" creationId="{E1B96AD6-92A9-4273-A62B-96A1C3E0BA95}"/>
          </ac:spMkLst>
        </pc:spChg>
        <pc:spChg chg="add del">
          <ac:chgData name="Diana Navickienė" userId="f79aa68f-7ade-4363-9972-b443c7640a5e" providerId="ADAL" clId="{12CE9717-210F-4F0D-9714-D8977BCCA5FF}" dt="2024-05-17T13:36:35.319" v="16966" actId="26606"/>
          <ac:spMkLst>
            <pc:docMk/>
            <pc:sldMk cId="1445277712" sldId="310"/>
            <ac:spMk id="19" creationId="{463EEC44-1BA3-44ED-81FC-A644B04B2A44}"/>
          </ac:spMkLst>
        </pc:spChg>
        <pc:spChg chg="add del">
          <ac:chgData name="Diana Navickienė" userId="f79aa68f-7ade-4363-9972-b443c7640a5e" providerId="ADAL" clId="{12CE9717-210F-4F0D-9714-D8977BCCA5FF}" dt="2024-05-17T13:36:18.590" v="16957" actId="26606"/>
          <ac:spMkLst>
            <pc:docMk/>
            <pc:sldMk cId="1445277712" sldId="310"/>
            <ac:spMk id="13319" creationId="{D009D6D5-DAC2-4A8B-A17A-E206B9012D09}"/>
          </ac:spMkLst>
        </pc:spChg>
        <pc:spChg chg="add del">
          <ac:chgData name="Diana Navickienė" userId="f79aa68f-7ade-4363-9972-b443c7640a5e" providerId="ADAL" clId="{12CE9717-210F-4F0D-9714-D8977BCCA5FF}" dt="2024-05-17T13:36:21.712" v="16959" actId="26606"/>
          <ac:spMkLst>
            <pc:docMk/>
            <pc:sldMk cId="1445277712" sldId="310"/>
            <ac:spMk id="13321" creationId="{D1EA859B-E555-4109-94F3-6700E046E008}"/>
          </ac:spMkLst>
        </pc:spChg>
        <pc:spChg chg="add del">
          <ac:chgData name="Diana Navickienė" userId="f79aa68f-7ade-4363-9972-b443c7640a5e" providerId="ADAL" clId="{12CE9717-210F-4F0D-9714-D8977BCCA5FF}" dt="2024-05-17T13:36:21.712" v="16959" actId="26606"/>
          <ac:spMkLst>
            <pc:docMk/>
            <pc:sldMk cId="1445277712" sldId="310"/>
            <ac:spMk id="13322" creationId="{04812C46-200A-4DEB-A05E-3ED6C68C2387}"/>
          </ac:spMkLst>
        </pc:spChg>
        <pc:spChg chg="add del">
          <ac:chgData name="Diana Navickienė" userId="f79aa68f-7ade-4363-9972-b443c7640a5e" providerId="ADAL" clId="{12CE9717-210F-4F0D-9714-D8977BCCA5FF}" dt="2024-05-17T13:36:27.168" v="16961" actId="26606"/>
          <ac:spMkLst>
            <pc:docMk/>
            <pc:sldMk cId="1445277712" sldId="310"/>
            <ac:spMk id="13324" creationId="{04812C46-200A-4DEB-A05E-3ED6C68C2387}"/>
          </ac:spMkLst>
        </pc:spChg>
        <pc:spChg chg="add del">
          <ac:chgData name="Diana Navickienė" userId="f79aa68f-7ade-4363-9972-b443c7640a5e" providerId="ADAL" clId="{12CE9717-210F-4F0D-9714-D8977BCCA5FF}" dt="2024-05-17T13:36:27.168" v="16961" actId="26606"/>
          <ac:spMkLst>
            <pc:docMk/>
            <pc:sldMk cId="1445277712" sldId="310"/>
            <ac:spMk id="13325" creationId="{D1EA859B-E555-4109-94F3-6700E046E008}"/>
          </ac:spMkLst>
        </pc:spChg>
        <pc:spChg chg="add del">
          <ac:chgData name="Diana Navickienė" userId="f79aa68f-7ade-4363-9972-b443c7640a5e" providerId="ADAL" clId="{12CE9717-210F-4F0D-9714-D8977BCCA5FF}" dt="2024-05-17T13:36:31.431" v="16963" actId="26606"/>
          <ac:spMkLst>
            <pc:docMk/>
            <pc:sldMk cId="1445277712" sldId="310"/>
            <ac:spMk id="13327" creationId="{3BA513B0-82FF-4F41-8178-885375D1CFB5}"/>
          </ac:spMkLst>
        </pc:spChg>
        <pc:spChg chg="add del">
          <ac:chgData name="Diana Navickienė" userId="f79aa68f-7ade-4363-9972-b443c7640a5e" providerId="ADAL" clId="{12CE9717-210F-4F0D-9714-D8977BCCA5FF}" dt="2024-05-17T13:36:35.313" v="16965" actId="26606"/>
          <ac:spMkLst>
            <pc:docMk/>
            <pc:sldMk cId="1445277712" sldId="310"/>
            <ac:spMk id="13333" creationId="{7FF47CB7-972F-479F-A36D-9E72D26EC8DA}"/>
          </ac:spMkLst>
        </pc:spChg>
        <pc:spChg chg="add del">
          <ac:chgData name="Diana Navickienė" userId="f79aa68f-7ade-4363-9972-b443c7640a5e" providerId="ADAL" clId="{12CE9717-210F-4F0D-9714-D8977BCCA5FF}" dt="2024-05-17T13:36:35.313" v="16965" actId="26606"/>
          <ac:spMkLst>
            <pc:docMk/>
            <pc:sldMk cId="1445277712" sldId="310"/>
            <ac:spMk id="13334" creationId="{0D153B68-5844-490D-8E67-F616D6D721CA}"/>
          </ac:spMkLst>
        </pc:spChg>
        <pc:spChg chg="add del">
          <ac:chgData name="Diana Navickienė" userId="f79aa68f-7ade-4363-9972-b443c7640a5e" providerId="ADAL" clId="{12CE9717-210F-4F0D-9714-D8977BCCA5FF}" dt="2024-05-17T13:36:35.313" v="16965" actId="26606"/>
          <ac:spMkLst>
            <pc:docMk/>
            <pc:sldMk cId="1445277712" sldId="310"/>
            <ac:spMk id="13335" creationId="{9A0D773F-7A7D-4DBB-9DEA-86BB8B8F4BC8}"/>
          </ac:spMkLst>
        </pc:spChg>
        <pc:spChg chg="add">
          <ac:chgData name="Diana Navickienė" userId="f79aa68f-7ade-4363-9972-b443c7640a5e" providerId="ADAL" clId="{12CE9717-210F-4F0D-9714-D8977BCCA5FF}" dt="2024-05-17T13:36:35.319" v="16966" actId="26606"/>
          <ac:spMkLst>
            <pc:docMk/>
            <pc:sldMk cId="1445277712" sldId="310"/>
            <ac:spMk id="13337" creationId="{04812C46-200A-4DEB-A05E-3ED6C68C2387}"/>
          </ac:spMkLst>
        </pc:spChg>
        <pc:spChg chg="add">
          <ac:chgData name="Diana Navickienė" userId="f79aa68f-7ade-4363-9972-b443c7640a5e" providerId="ADAL" clId="{12CE9717-210F-4F0D-9714-D8977BCCA5FF}" dt="2024-05-17T13:36:35.319" v="16966" actId="26606"/>
          <ac:spMkLst>
            <pc:docMk/>
            <pc:sldMk cId="1445277712" sldId="310"/>
            <ac:spMk id="13338" creationId="{D1EA859B-E555-4109-94F3-6700E046E008}"/>
          </ac:spMkLst>
        </pc:spChg>
        <pc:grpChg chg="add del">
          <ac:chgData name="Diana Navickienė" userId="f79aa68f-7ade-4363-9972-b443c7640a5e" providerId="ADAL" clId="{12CE9717-210F-4F0D-9714-D8977BCCA5FF}" dt="2024-05-17T13:36:31.431" v="16963" actId="26606"/>
          <ac:grpSpMkLst>
            <pc:docMk/>
            <pc:sldMk cId="1445277712" sldId="310"/>
            <ac:grpSpMk id="13328" creationId="{93DB8501-F9F2-4ACD-B56A-9019CD5006D6}"/>
          </ac:grpSpMkLst>
        </pc:grpChg>
        <pc:picChg chg="add mod">
          <ac:chgData name="Diana Navickienė" userId="f79aa68f-7ade-4363-9972-b443c7640a5e" providerId="ADAL" clId="{12CE9717-210F-4F0D-9714-D8977BCCA5FF}" dt="2024-05-17T13:36:35.319" v="16966" actId="26606"/>
          <ac:picMkLst>
            <pc:docMk/>
            <pc:sldMk cId="1445277712" sldId="310"/>
            <ac:picMk id="13314" creationId="{4A8127E6-B042-8E6E-BA3D-4A0EB733C0C4}"/>
          </ac:picMkLst>
        </pc:picChg>
      </pc:sldChg>
      <pc:sldChg chg="addSp delSp modSp new mod">
        <pc:chgData name="Diana Navickienė" userId="f79aa68f-7ade-4363-9972-b443c7640a5e" providerId="ADAL" clId="{12CE9717-210F-4F0D-9714-D8977BCCA5FF}" dt="2024-05-19T19:07:23.806" v="18489" actId="20577"/>
        <pc:sldMkLst>
          <pc:docMk/>
          <pc:sldMk cId="1857173475" sldId="311"/>
        </pc:sldMkLst>
        <pc:spChg chg="add mod">
          <ac:chgData name="Diana Navickienė" userId="f79aa68f-7ade-4363-9972-b443c7640a5e" providerId="ADAL" clId="{12CE9717-210F-4F0D-9714-D8977BCCA5FF}" dt="2024-05-19T19:07:08.355" v="18483" actId="207"/>
          <ac:spMkLst>
            <pc:docMk/>
            <pc:sldMk cId="1857173475" sldId="311"/>
            <ac:spMk id="2" creationId="{169EEC68-4142-445A-DF1E-C042987F0BAD}"/>
          </ac:spMkLst>
        </pc:spChg>
        <pc:spChg chg="del">
          <ac:chgData name="Diana Navickienė" userId="f79aa68f-7ade-4363-9972-b443c7640a5e" providerId="ADAL" clId="{12CE9717-210F-4F0D-9714-D8977BCCA5FF}" dt="2024-05-17T13:37:47.765" v="16971" actId="478"/>
          <ac:spMkLst>
            <pc:docMk/>
            <pc:sldMk cId="1857173475" sldId="311"/>
            <ac:spMk id="2" creationId="{C9D9ED8F-C146-55F3-D763-F16129839FFB}"/>
          </ac:spMkLst>
        </pc:spChg>
        <pc:spChg chg="del">
          <ac:chgData name="Diana Navickienė" userId="f79aa68f-7ade-4363-9972-b443c7640a5e" providerId="ADAL" clId="{12CE9717-210F-4F0D-9714-D8977BCCA5FF}" dt="2024-05-17T13:37:47.070" v="16970" actId="478"/>
          <ac:spMkLst>
            <pc:docMk/>
            <pc:sldMk cId="1857173475" sldId="311"/>
            <ac:spMk id="3" creationId="{2E672C87-B3B0-97B2-DF81-4AB0B98D5E95}"/>
          </ac:spMkLst>
        </pc:spChg>
        <pc:spChg chg="add mod">
          <ac:chgData name="Diana Navickienė" userId="f79aa68f-7ade-4363-9972-b443c7640a5e" providerId="ADAL" clId="{12CE9717-210F-4F0D-9714-D8977BCCA5FF}" dt="2024-05-19T19:07:15.785" v="18486" actId="20577"/>
          <ac:spMkLst>
            <pc:docMk/>
            <pc:sldMk cId="1857173475" sldId="311"/>
            <ac:spMk id="3" creationId="{C0D4CE28-98F4-EB81-B91D-B3F14896DD0F}"/>
          </ac:spMkLst>
        </pc:spChg>
        <pc:spChg chg="add mod">
          <ac:chgData name="Diana Navickienė" userId="f79aa68f-7ade-4363-9972-b443c7640a5e" providerId="ADAL" clId="{12CE9717-210F-4F0D-9714-D8977BCCA5FF}" dt="2024-05-19T19:07:23.806" v="18489" actId="20577"/>
          <ac:spMkLst>
            <pc:docMk/>
            <pc:sldMk cId="1857173475" sldId="311"/>
            <ac:spMk id="4" creationId="{084C80D8-D8F2-3316-F202-3CC9A3B14818}"/>
          </ac:spMkLst>
        </pc:spChg>
        <pc:picChg chg="add mod modCrop">
          <ac:chgData name="Diana Navickienė" userId="f79aa68f-7ade-4363-9972-b443c7640a5e" providerId="ADAL" clId="{12CE9717-210F-4F0D-9714-D8977BCCA5FF}" dt="2024-05-18T17:30:11.606" v="17792" actId="1076"/>
          <ac:picMkLst>
            <pc:docMk/>
            <pc:sldMk cId="1857173475" sldId="311"/>
            <ac:picMk id="5" creationId="{BBC5AF83-B714-4D5C-0C5B-3E64746DCE5B}"/>
          </ac:picMkLst>
        </pc:picChg>
        <pc:picChg chg="add mod modCrop">
          <ac:chgData name="Diana Navickienė" userId="f79aa68f-7ade-4363-9972-b443c7640a5e" providerId="ADAL" clId="{12CE9717-210F-4F0D-9714-D8977BCCA5FF}" dt="2024-05-19T09:43:40.924" v="18112" actId="1076"/>
          <ac:picMkLst>
            <pc:docMk/>
            <pc:sldMk cId="1857173475" sldId="311"/>
            <ac:picMk id="6" creationId="{5343B534-B50B-6A8E-EB61-E8BC0A6435E6}"/>
          </ac:picMkLst>
        </pc:picChg>
        <pc:picChg chg="add del mod modCrop">
          <ac:chgData name="Diana Navickienė" userId="f79aa68f-7ade-4363-9972-b443c7640a5e" providerId="ADAL" clId="{12CE9717-210F-4F0D-9714-D8977BCCA5FF}" dt="2024-05-19T09:43:30.385" v="18107" actId="478"/>
          <ac:picMkLst>
            <pc:docMk/>
            <pc:sldMk cId="1857173475" sldId="311"/>
            <ac:picMk id="7" creationId="{78B250A0-A77A-0063-1FF6-4582BAD15E50}"/>
          </ac:picMkLst>
        </pc:picChg>
        <pc:picChg chg="add mod">
          <ac:chgData name="Diana Navickienė" userId="f79aa68f-7ade-4363-9972-b443c7640a5e" providerId="ADAL" clId="{12CE9717-210F-4F0D-9714-D8977BCCA5FF}" dt="2024-05-19T09:43:43.098" v="18113" actId="1076"/>
          <ac:picMkLst>
            <pc:docMk/>
            <pc:sldMk cId="1857173475" sldId="311"/>
            <ac:picMk id="9" creationId="{0D649601-196B-4E1B-20E6-CDFE12696BA9}"/>
          </ac:picMkLst>
        </pc:picChg>
      </pc:sldChg>
      <pc:sldChg chg="addSp delSp modSp add del mod ord">
        <pc:chgData name="Diana Navickienė" userId="f79aa68f-7ade-4363-9972-b443c7640a5e" providerId="ADAL" clId="{12CE9717-210F-4F0D-9714-D8977BCCA5FF}" dt="2024-05-17T13:53:23.630" v="17399" actId="47"/>
        <pc:sldMkLst>
          <pc:docMk/>
          <pc:sldMk cId="548641122" sldId="312"/>
        </pc:sldMkLst>
        <pc:spChg chg="del mod">
          <ac:chgData name="Diana Navickienė" userId="f79aa68f-7ade-4363-9972-b443c7640a5e" providerId="ADAL" clId="{12CE9717-210F-4F0D-9714-D8977BCCA5FF}" dt="2024-05-17T13:33:59.641" v="16948" actId="478"/>
          <ac:spMkLst>
            <pc:docMk/>
            <pc:sldMk cId="548641122" sldId="312"/>
            <ac:spMk id="2" creationId="{B328D6B8-DDE0-2867-0ECA-E4A0E19C9B9C}"/>
          </ac:spMkLst>
        </pc:spChg>
        <pc:spChg chg="del mod">
          <ac:chgData name="Diana Navickienė" userId="f79aa68f-7ade-4363-9972-b443c7640a5e" providerId="ADAL" clId="{12CE9717-210F-4F0D-9714-D8977BCCA5FF}" dt="2024-05-17T13:34:02.441" v="16949" actId="478"/>
          <ac:spMkLst>
            <pc:docMk/>
            <pc:sldMk cId="548641122" sldId="312"/>
            <ac:spMk id="3" creationId="{4417E8C7-4F91-F48B-D622-3E8587896A89}"/>
          </ac:spMkLst>
        </pc:spChg>
        <pc:spChg chg="add mod">
          <ac:chgData name="Diana Navickienė" userId="f79aa68f-7ade-4363-9972-b443c7640a5e" providerId="ADAL" clId="{12CE9717-210F-4F0D-9714-D8977BCCA5FF}" dt="2024-05-17T13:33:59.641" v="16948" actId="478"/>
          <ac:spMkLst>
            <pc:docMk/>
            <pc:sldMk cId="548641122" sldId="312"/>
            <ac:spMk id="5" creationId="{6837E105-BED6-6B41-F44A-8668E403CB20}"/>
          </ac:spMkLst>
        </pc:spChg>
        <pc:spChg chg="add mod">
          <ac:chgData name="Diana Navickienė" userId="f79aa68f-7ade-4363-9972-b443c7640a5e" providerId="ADAL" clId="{12CE9717-210F-4F0D-9714-D8977BCCA5FF}" dt="2024-05-17T13:34:02.441" v="16949" actId="478"/>
          <ac:spMkLst>
            <pc:docMk/>
            <pc:sldMk cId="548641122" sldId="312"/>
            <ac:spMk id="7" creationId="{1CFF77A3-F1F2-0D0D-5AD2-7DF7588967F4}"/>
          </ac:spMkLst>
        </pc:spChg>
      </pc:sldChg>
      <pc:sldChg chg="addSp delSp modSp new mod">
        <pc:chgData name="Diana Navickienė" userId="f79aa68f-7ade-4363-9972-b443c7640a5e" providerId="ADAL" clId="{12CE9717-210F-4F0D-9714-D8977BCCA5FF}" dt="2024-05-17T14:00:38.593" v="17487" actId="1076"/>
        <pc:sldMkLst>
          <pc:docMk/>
          <pc:sldMk cId="2559188458" sldId="313"/>
        </pc:sldMkLst>
        <pc:spChg chg="del mod">
          <ac:chgData name="Diana Navickienė" userId="f79aa68f-7ade-4363-9972-b443c7640a5e" providerId="ADAL" clId="{12CE9717-210F-4F0D-9714-D8977BCCA5FF}" dt="2024-05-17T13:54:16.653" v="17401" actId="478"/>
          <ac:spMkLst>
            <pc:docMk/>
            <pc:sldMk cId="2559188458" sldId="313"/>
            <ac:spMk id="2" creationId="{E4C31B62-EB85-6ACF-AF04-58A14257C17B}"/>
          </ac:spMkLst>
        </pc:spChg>
        <pc:spChg chg="mod">
          <ac:chgData name="Diana Navickienė" userId="f79aa68f-7ade-4363-9972-b443c7640a5e" providerId="ADAL" clId="{12CE9717-210F-4F0D-9714-D8977BCCA5FF}" dt="2024-05-17T13:56:35.428" v="17474" actId="20577"/>
          <ac:spMkLst>
            <pc:docMk/>
            <pc:sldMk cId="2559188458" sldId="313"/>
            <ac:spMk id="3" creationId="{4A267451-FDF9-2961-F11C-EE8177821D25}"/>
          </ac:spMkLst>
        </pc:spChg>
        <pc:spChg chg="add del mod">
          <ac:chgData name="Diana Navickienė" userId="f79aa68f-7ade-4363-9972-b443c7640a5e" providerId="ADAL" clId="{12CE9717-210F-4F0D-9714-D8977BCCA5FF}" dt="2024-05-17T13:54:18.761" v="17402" actId="478"/>
          <ac:spMkLst>
            <pc:docMk/>
            <pc:sldMk cId="2559188458" sldId="313"/>
            <ac:spMk id="5" creationId="{9D5D4671-E877-1F58-3110-A4CE98AA1BA1}"/>
          </ac:spMkLst>
        </pc:spChg>
        <pc:picChg chg="add mod">
          <ac:chgData name="Diana Navickienė" userId="f79aa68f-7ade-4363-9972-b443c7640a5e" providerId="ADAL" clId="{12CE9717-210F-4F0D-9714-D8977BCCA5FF}" dt="2024-05-17T13:56:37.368" v="17475" actId="1076"/>
          <ac:picMkLst>
            <pc:docMk/>
            <pc:sldMk cId="2559188458" sldId="313"/>
            <ac:picMk id="6" creationId="{2C7A10BC-E5DC-3F6C-3A15-DBB317355216}"/>
          </ac:picMkLst>
        </pc:picChg>
        <pc:picChg chg="add mod">
          <ac:chgData name="Diana Navickienė" userId="f79aa68f-7ade-4363-9972-b443c7640a5e" providerId="ADAL" clId="{12CE9717-210F-4F0D-9714-D8977BCCA5FF}" dt="2024-05-17T13:56:39.621" v="17476" actId="1076"/>
          <ac:picMkLst>
            <pc:docMk/>
            <pc:sldMk cId="2559188458" sldId="313"/>
            <ac:picMk id="7" creationId="{63D057A3-7B38-1B3B-757F-1B83E5FBD3F5}"/>
          </ac:picMkLst>
        </pc:picChg>
        <pc:picChg chg="add mod">
          <ac:chgData name="Diana Navickienė" userId="f79aa68f-7ade-4363-9972-b443c7640a5e" providerId="ADAL" clId="{12CE9717-210F-4F0D-9714-D8977BCCA5FF}" dt="2024-05-17T13:56:47.139" v="17478" actId="1076"/>
          <ac:picMkLst>
            <pc:docMk/>
            <pc:sldMk cId="2559188458" sldId="313"/>
            <ac:picMk id="8" creationId="{F8F196B6-03B0-CC4C-67B2-3689AFC7C61D}"/>
          </ac:picMkLst>
        </pc:picChg>
        <pc:picChg chg="add del mod">
          <ac:chgData name="Diana Navickienė" userId="f79aa68f-7ade-4363-9972-b443c7640a5e" providerId="ADAL" clId="{12CE9717-210F-4F0D-9714-D8977BCCA5FF}" dt="2024-05-17T14:00:35.896" v="17486" actId="478"/>
          <ac:picMkLst>
            <pc:docMk/>
            <pc:sldMk cId="2559188458" sldId="313"/>
            <ac:picMk id="15362" creationId="{18DF3E8B-496A-5D4A-42BF-7E59495615BB}"/>
          </ac:picMkLst>
        </pc:picChg>
        <pc:picChg chg="add mod">
          <ac:chgData name="Diana Navickienė" userId="f79aa68f-7ade-4363-9972-b443c7640a5e" providerId="ADAL" clId="{12CE9717-210F-4F0D-9714-D8977BCCA5FF}" dt="2024-05-17T14:00:38.593" v="17487" actId="1076"/>
          <ac:picMkLst>
            <pc:docMk/>
            <pc:sldMk cId="2559188458" sldId="313"/>
            <ac:picMk id="15364" creationId="{3F17DD32-C3D0-C2BF-A5A2-CAF1106B66B6}"/>
          </ac:picMkLst>
        </pc:picChg>
      </pc:sldChg>
      <pc:sldChg chg="addSp new del mod">
        <pc:chgData name="Diana Navickienė" userId="f79aa68f-7ade-4363-9972-b443c7640a5e" providerId="ADAL" clId="{12CE9717-210F-4F0D-9714-D8977BCCA5FF}" dt="2024-05-19T11:52:29.697" v="18467" actId="47"/>
        <pc:sldMkLst>
          <pc:docMk/>
          <pc:sldMk cId="1331296676" sldId="314"/>
        </pc:sldMkLst>
        <pc:picChg chg="add">
          <ac:chgData name="Diana Navickienė" userId="f79aa68f-7ade-4363-9972-b443c7640a5e" providerId="ADAL" clId="{12CE9717-210F-4F0D-9714-D8977BCCA5FF}" dt="2024-05-19T11:52:24.587" v="18466" actId="22"/>
          <ac:picMkLst>
            <pc:docMk/>
            <pc:sldMk cId="1331296676" sldId="314"/>
            <ac:picMk id="5" creationId="{21DB117A-0484-6E69-7BA1-E55363D97E02}"/>
          </ac:picMkLst>
        </pc:picChg>
      </pc:sldChg>
      <pc:sldChg chg="add del">
        <pc:chgData name="Diana Navickienė" userId="f79aa68f-7ade-4363-9972-b443c7640a5e" providerId="ADAL" clId="{12CE9717-210F-4F0D-9714-D8977BCCA5FF}" dt="2024-05-19T09:25:00.589" v="18087" actId="47"/>
        <pc:sldMkLst>
          <pc:docMk/>
          <pc:sldMk cId="1638541847" sldId="314"/>
        </pc:sldMkLst>
      </pc:sldChg>
      <pc:sldChg chg="new del ord">
        <pc:chgData name="Diana Navickienė" userId="f79aa68f-7ade-4363-9972-b443c7640a5e" providerId="ADAL" clId="{12CE9717-210F-4F0D-9714-D8977BCCA5FF}" dt="2024-05-18T17:37:22.036" v="17816" actId="47"/>
        <pc:sldMkLst>
          <pc:docMk/>
          <pc:sldMk cId="2376861087" sldId="314"/>
        </pc:sldMkLst>
      </pc:sldChg>
      <pc:sldChg chg="addSp delSp modSp new del mod">
        <pc:chgData name="Diana Navickienė" userId="f79aa68f-7ade-4363-9972-b443c7640a5e" providerId="ADAL" clId="{12CE9717-210F-4F0D-9714-D8977BCCA5FF}" dt="2024-05-18T17:39:56.841" v="17842" actId="47"/>
        <pc:sldMkLst>
          <pc:docMk/>
          <pc:sldMk cId="4095814060" sldId="314"/>
        </pc:sldMkLst>
        <pc:spChg chg="del">
          <ac:chgData name="Diana Navickienė" userId="f79aa68f-7ade-4363-9972-b443c7640a5e" providerId="ADAL" clId="{12CE9717-210F-4F0D-9714-D8977BCCA5FF}" dt="2024-05-18T17:37:36.558" v="17818" actId="478"/>
          <ac:spMkLst>
            <pc:docMk/>
            <pc:sldMk cId="4095814060" sldId="314"/>
            <ac:spMk id="2" creationId="{1904AA3D-3D98-57A2-40C6-797474B149D7}"/>
          </ac:spMkLst>
        </pc:spChg>
        <pc:spChg chg="add del mod">
          <ac:chgData name="Diana Navickienė" userId="f79aa68f-7ade-4363-9972-b443c7640a5e" providerId="ADAL" clId="{12CE9717-210F-4F0D-9714-D8977BCCA5FF}" dt="2024-05-18T17:38:03.625" v="17828" actId="478"/>
          <ac:spMkLst>
            <pc:docMk/>
            <pc:sldMk cId="4095814060" sldId="314"/>
            <ac:spMk id="3" creationId="{FEA88092-7936-26C0-6BBA-7CAE80A96ACC}"/>
          </ac:spMkLst>
        </pc:spChg>
        <pc:spChg chg="add del mod">
          <ac:chgData name="Diana Navickienė" userId="f79aa68f-7ade-4363-9972-b443c7640a5e" providerId="ADAL" clId="{12CE9717-210F-4F0D-9714-D8977BCCA5FF}" dt="2024-05-18T17:38:05.011" v="17829" actId="478"/>
          <ac:spMkLst>
            <pc:docMk/>
            <pc:sldMk cId="4095814060" sldId="314"/>
            <ac:spMk id="5" creationId="{FA07B846-7F68-3CD6-B115-7F497D2F4164}"/>
          </ac:spMkLst>
        </pc:spChg>
        <pc:spChg chg="add del">
          <ac:chgData name="Diana Navickienė" userId="f79aa68f-7ade-4363-9972-b443c7640a5e" providerId="ADAL" clId="{12CE9717-210F-4F0D-9714-D8977BCCA5FF}" dt="2024-05-18T17:38:12.121" v="17831" actId="478"/>
          <ac:spMkLst>
            <pc:docMk/>
            <pc:sldMk cId="4095814060" sldId="314"/>
            <ac:spMk id="6" creationId="{A1DC4416-A4AD-B0CA-CB9D-C91786690FC7}"/>
          </ac:spMkLst>
        </pc:spChg>
        <pc:spChg chg="add mod">
          <ac:chgData name="Diana Navickienė" userId="f79aa68f-7ade-4363-9972-b443c7640a5e" providerId="ADAL" clId="{12CE9717-210F-4F0D-9714-D8977BCCA5FF}" dt="2024-05-18T17:38:34.113" v="17841" actId="1076"/>
          <ac:spMkLst>
            <pc:docMk/>
            <pc:sldMk cId="4095814060" sldId="314"/>
            <ac:spMk id="7" creationId="{9921F39F-B03A-D62D-6244-ED60B477DBFD}"/>
          </ac:spMkLst>
        </pc:spChg>
        <pc:picChg chg="add mod">
          <ac:chgData name="Diana Navickienė" userId="f79aa68f-7ade-4363-9972-b443c7640a5e" providerId="ADAL" clId="{12CE9717-210F-4F0D-9714-D8977BCCA5FF}" dt="2024-05-18T17:38:19.299" v="17833"/>
          <ac:picMkLst>
            <pc:docMk/>
            <pc:sldMk cId="4095814060" sldId="314"/>
            <ac:picMk id="8" creationId="{1815B9BA-B976-BA85-756A-54E9C3752E18}"/>
          </ac:picMkLst>
        </pc:picChg>
      </pc:sldChg>
      <pc:sldChg chg="modSp new del mod">
        <pc:chgData name="Diana Navickienė" userId="f79aa68f-7ade-4363-9972-b443c7640a5e" providerId="ADAL" clId="{12CE9717-210F-4F0D-9714-D8977BCCA5FF}" dt="2024-05-17T14:27:30.340" v="17580" actId="47"/>
        <pc:sldMkLst>
          <pc:docMk/>
          <pc:sldMk cId="1358468627" sldId="315"/>
        </pc:sldMkLst>
        <pc:spChg chg="mod">
          <ac:chgData name="Diana Navickienė" userId="f79aa68f-7ade-4363-9972-b443c7640a5e" providerId="ADAL" clId="{12CE9717-210F-4F0D-9714-D8977BCCA5FF}" dt="2024-05-17T14:25:13.632" v="17539" actId="20577"/>
          <ac:spMkLst>
            <pc:docMk/>
            <pc:sldMk cId="1358468627" sldId="315"/>
            <ac:spMk id="2" creationId="{8B625509-C82A-ABBA-87EC-C3F0153F97F4}"/>
          </ac:spMkLst>
        </pc:spChg>
        <pc:spChg chg="mod">
          <ac:chgData name="Diana Navickienė" userId="f79aa68f-7ade-4363-9972-b443c7640a5e" providerId="ADAL" clId="{12CE9717-210F-4F0D-9714-D8977BCCA5FF}" dt="2024-05-17T14:27:07.779" v="17579" actId="2711"/>
          <ac:spMkLst>
            <pc:docMk/>
            <pc:sldMk cId="1358468627" sldId="315"/>
            <ac:spMk id="3" creationId="{31B6E627-A71F-3B28-7D7F-ADED64FCAC0A}"/>
          </ac:spMkLst>
        </pc:spChg>
      </pc:sldChg>
      <pc:sldChg chg="new del">
        <pc:chgData name="Diana Navickienė" userId="f79aa68f-7ade-4363-9972-b443c7640a5e" providerId="ADAL" clId="{12CE9717-210F-4F0D-9714-D8977BCCA5FF}" dt="2024-05-19T09:20:56.491" v="18054" actId="47"/>
        <pc:sldMkLst>
          <pc:docMk/>
          <pc:sldMk cId="1952116774" sldId="315"/>
        </pc:sldMkLst>
      </pc:sldChg>
      <pc:sldChg chg="delSp add del setBg delDesignElem">
        <pc:chgData name="Diana Navickienė" userId="f79aa68f-7ade-4363-9972-b443c7640a5e" providerId="ADAL" clId="{12CE9717-210F-4F0D-9714-D8977BCCA5FF}" dt="2024-05-17T13:56:50.450" v="17479" actId="47"/>
        <pc:sldMkLst>
          <pc:docMk/>
          <pc:sldMk cId="3570416056" sldId="315"/>
        </pc:sldMkLst>
        <pc:spChg chg="del">
          <ac:chgData name="Diana Navickienė" userId="f79aa68f-7ade-4363-9972-b443c7640a5e" providerId="ADAL" clId="{12CE9717-210F-4F0D-9714-D8977BCCA5FF}" dt="2024-05-17T13:56:11.377" v="17468"/>
          <ac:spMkLst>
            <pc:docMk/>
            <pc:sldMk cId="3570416056" sldId="315"/>
            <ac:spMk id="3124" creationId="{D47F22ED-3A55-4EDE-A5A8-163D82B09265}"/>
          </ac:spMkLst>
        </pc:spChg>
        <pc:spChg chg="del">
          <ac:chgData name="Diana Navickienė" userId="f79aa68f-7ade-4363-9972-b443c7640a5e" providerId="ADAL" clId="{12CE9717-210F-4F0D-9714-D8977BCCA5FF}" dt="2024-05-17T13:56:11.377" v="17468"/>
          <ac:spMkLst>
            <pc:docMk/>
            <pc:sldMk cId="3570416056" sldId="315"/>
            <ac:spMk id="3126" creationId="{5184EE59-3061-456B-9FB5-98A8E0E74B02}"/>
          </ac:spMkLst>
        </pc:spChg>
        <pc:spChg chg="del">
          <ac:chgData name="Diana Navickienė" userId="f79aa68f-7ade-4363-9972-b443c7640a5e" providerId="ADAL" clId="{12CE9717-210F-4F0D-9714-D8977BCCA5FF}" dt="2024-05-17T13:56:11.377" v="17468"/>
          <ac:spMkLst>
            <pc:docMk/>
            <pc:sldMk cId="3570416056" sldId="315"/>
            <ac:spMk id="3129" creationId="{37524947-EB09-4DD9-973B-9F75BBCD7269}"/>
          </ac:spMkLst>
        </pc:spChg>
        <pc:spChg chg="del">
          <ac:chgData name="Diana Navickienė" userId="f79aa68f-7ade-4363-9972-b443c7640a5e" providerId="ADAL" clId="{12CE9717-210F-4F0D-9714-D8977BCCA5FF}" dt="2024-05-17T13:56:11.377" v="17468"/>
          <ac:spMkLst>
            <pc:docMk/>
            <pc:sldMk cId="3570416056" sldId="315"/>
            <ac:spMk id="3131" creationId="{D30C8E25-2DD1-45C6-9F04-0F0CBF666021}"/>
          </ac:spMkLst>
        </pc:spChg>
        <pc:spChg chg="del">
          <ac:chgData name="Diana Navickienė" userId="f79aa68f-7ade-4363-9972-b443c7640a5e" providerId="ADAL" clId="{12CE9717-210F-4F0D-9714-D8977BCCA5FF}" dt="2024-05-17T13:56:11.377" v="17468"/>
          <ac:spMkLst>
            <pc:docMk/>
            <pc:sldMk cId="3570416056" sldId="315"/>
            <ac:spMk id="3132" creationId="{F7E07B5E-9FB5-4C91-8BE4-6167EB58D0A7}"/>
          </ac:spMkLst>
        </pc:spChg>
        <pc:spChg chg="del">
          <ac:chgData name="Diana Navickienė" userId="f79aa68f-7ade-4363-9972-b443c7640a5e" providerId="ADAL" clId="{12CE9717-210F-4F0D-9714-D8977BCCA5FF}" dt="2024-05-17T13:56:11.377" v="17468"/>
          <ac:spMkLst>
            <pc:docMk/>
            <pc:sldMk cId="3570416056" sldId="315"/>
            <ac:spMk id="3133" creationId="{BC57EA3C-C239-4132-A618-5CBE9F896B2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9D11722-B032-FA7A-F642-4C7DCD0687F0}"/>
              </a:ext>
            </a:extLst>
          </p:cNvPr>
          <p:cNvSpPr>
            <a:spLocks noGrp="1"/>
          </p:cNvSpPr>
          <p:nvPr>
            <p:ph type="ctrTitle"/>
          </p:nvPr>
        </p:nvSpPr>
        <p:spPr>
          <a:xfrm>
            <a:off x="1524000" y="1122363"/>
            <a:ext cx="9144000" cy="2387600"/>
          </a:xfrm>
        </p:spPr>
        <p:txBody>
          <a:bodyPr anchor="b"/>
          <a:lstStyle>
            <a:lvl1pPr algn="ctr">
              <a:defRPr sz="6000"/>
            </a:lvl1pPr>
          </a:lstStyle>
          <a:p>
            <a:r>
              <a:rPr lang="lt-LT"/>
              <a:t>Spustelėję redaguokite stilių</a:t>
            </a:r>
          </a:p>
        </p:txBody>
      </p:sp>
      <p:sp>
        <p:nvSpPr>
          <p:cNvPr id="3" name="Antrinis pavadinimas 2">
            <a:extLst>
              <a:ext uri="{FF2B5EF4-FFF2-40B4-BE49-F238E27FC236}">
                <a16:creationId xmlns:a16="http://schemas.microsoft.com/office/drawing/2014/main" id="{B7464D6D-C8DC-5840-5E72-477B71314A7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p>
        </p:txBody>
      </p:sp>
      <p:sp>
        <p:nvSpPr>
          <p:cNvPr id="4" name="Datos vietos rezervavimo ženklas 3">
            <a:extLst>
              <a:ext uri="{FF2B5EF4-FFF2-40B4-BE49-F238E27FC236}">
                <a16:creationId xmlns:a16="http://schemas.microsoft.com/office/drawing/2014/main" id="{6E681B70-3ACD-C714-8140-E6E3717F5DAE}"/>
              </a:ext>
            </a:extLst>
          </p:cNvPr>
          <p:cNvSpPr>
            <a:spLocks noGrp="1"/>
          </p:cNvSpPr>
          <p:nvPr>
            <p:ph type="dt" sz="half" idx="10"/>
          </p:nvPr>
        </p:nvSpPr>
        <p:spPr/>
        <p:txBody>
          <a:bodyPr/>
          <a:lstStyle/>
          <a:p>
            <a:fld id="{1D117468-A68B-4911-9658-0DF7E3528B38}" type="datetimeFigureOut">
              <a:rPr lang="lt-LT" smtClean="0"/>
              <a:t>2024-05-20</a:t>
            </a:fld>
            <a:endParaRPr lang="lt-LT" dirty="0"/>
          </a:p>
        </p:txBody>
      </p:sp>
      <p:sp>
        <p:nvSpPr>
          <p:cNvPr id="5" name="Poraštės vietos rezervavimo ženklas 4">
            <a:extLst>
              <a:ext uri="{FF2B5EF4-FFF2-40B4-BE49-F238E27FC236}">
                <a16:creationId xmlns:a16="http://schemas.microsoft.com/office/drawing/2014/main" id="{575C5C56-A04F-EE76-E552-419B4097C30C}"/>
              </a:ext>
            </a:extLst>
          </p:cNvPr>
          <p:cNvSpPr>
            <a:spLocks noGrp="1"/>
          </p:cNvSpPr>
          <p:nvPr>
            <p:ph type="ftr" sz="quarter" idx="11"/>
          </p:nvPr>
        </p:nvSpPr>
        <p:spPr/>
        <p:txBody>
          <a:bodyPr/>
          <a:lstStyle/>
          <a:p>
            <a:endParaRPr lang="lt-LT" dirty="0"/>
          </a:p>
        </p:txBody>
      </p:sp>
      <p:sp>
        <p:nvSpPr>
          <p:cNvPr id="6" name="Skaidrės numerio vietos rezervavimo ženklas 5">
            <a:extLst>
              <a:ext uri="{FF2B5EF4-FFF2-40B4-BE49-F238E27FC236}">
                <a16:creationId xmlns:a16="http://schemas.microsoft.com/office/drawing/2014/main" id="{FC1C3EA9-67CD-2CEE-2EF5-B7E5FC60DE43}"/>
              </a:ext>
            </a:extLst>
          </p:cNvPr>
          <p:cNvSpPr>
            <a:spLocks noGrp="1"/>
          </p:cNvSpPr>
          <p:nvPr>
            <p:ph type="sldNum" sz="quarter" idx="12"/>
          </p:nvPr>
        </p:nvSpPr>
        <p:spPr/>
        <p:txBody>
          <a:bodyPr/>
          <a:lstStyle/>
          <a:p>
            <a:fld id="{7EF4E2ED-5370-43D2-B150-617023C1650F}" type="slidenum">
              <a:rPr lang="lt-LT" smtClean="0"/>
              <a:t>‹#›</a:t>
            </a:fld>
            <a:endParaRPr lang="lt-LT" dirty="0"/>
          </a:p>
        </p:txBody>
      </p:sp>
    </p:spTree>
    <p:extLst>
      <p:ext uri="{BB962C8B-B14F-4D97-AF65-F5344CB8AC3E}">
        <p14:creationId xmlns:p14="http://schemas.microsoft.com/office/powerpoint/2010/main" val="39773673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0A84AD9-78DF-3A0C-B52F-BD4321238DA3}"/>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D5DD8D74-12B4-8FC2-4689-0B64074321DE}"/>
              </a:ext>
            </a:extLst>
          </p:cNvPr>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1FDDF63E-CCE3-75D7-762D-69D8F802F371}"/>
              </a:ext>
            </a:extLst>
          </p:cNvPr>
          <p:cNvSpPr>
            <a:spLocks noGrp="1"/>
          </p:cNvSpPr>
          <p:nvPr>
            <p:ph type="dt" sz="half" idx="10"/>
          </p:nvPr>
        </p:nvSpPr>
        <p:spPr/>
        <p:txBody>
          <a:bodyPr/>
          <a:lstStyle/>
          <a:p>
            <a:fld id="{1D117468-A68B-4911-9658-0DF7E3528B38}" type="datetimeFigureOut">
              <a:rPr lang="lt-LT" smtClean="0"/>
              <a:t>2024-05-20</a:t>
            </a:fld>
            <a:endParaRPr lang="lt-LT" dirty="0"/>
          </a:p>
        </p:txBody>
      </p:sp>
      <p:sp>
        <p:nvSpPr>
          <p:cNvPr id="5" name="Poraštės vietos rezervavimo ženklas 4">
            <a:extLst>
              <a:ext uri="{FF2B5EF4-FFF2-40B4-BE49-F238E27FC236}">
                <a16:creationId xmlns:a16="http://schemas.microsoft.com/office/drawing/2014/main" id="{EC2C039C-53A3-9A08-5AE0-4F1D7B4FD9B3}"/>
              </a:ext>
            </a:extLst>
          </p:cNvPr>
          <p:cNvSpPr>
            <a:spLocks noGrp="1"/>
          </p:cNvSpPr>
          <p:nvPr>
            <p:ph type="ftr" sz="quarter" idx="11"/>
          </p:nvPr>
        </p:nvSpPr>
        <p:spPr/>
        <p:txBody>
          <a:bodyPr/>
          <a:lstStyle/>
          <a:p>
            <a:endParaRPr lang="lt-LT" dirty="0"/>
          </a:p>
        </p:txBody>
      </p:sp>
      <p:sp>
        <p:nvSpPr>
          <p:cNvPr id="6" name="Skaidrės numerio vietos rezervavimo ženklas 5">
            <a:extLst>
              <a:ext uri="{FF2B5EF4-FFF2-40B4-BE49-F238E27FC236}">
                <a16:creationId xmlns:a16="http://schemas.microsoft.com/office/drawing/2014/main" id="{5221D9A0-883B-40C5-2926-9D0BC2CAFBD2}"/>
              </a:ext>
            </a:extLst>
          </p:cNvPr>
          <p:cNvSpPr>
            <a:spLocks noGrp="1"/>
          </p:cNvSpPr>
          <p:nvPr>
            <p:ph type="sldNum" sz="quarter" idx="12"/>
          </p:nvPr>
        </p:nvSpPr>
        <p:spPr/>
        <p:txBody>
          <a:bodyPr/>
          <a:lstStyle/>
          <a:p>
            <a:fld id="{7EF4E2ED-5370-43D2-B150-617023C1650F}" type="slidenum">
              <a:rPr lang="lt-LT" smtClean="0"/>
              <a:t>‹#›</a:t>
            </a:fld>
            <a:endParaRPr lang="lt-LT" dirty="0"/>
          </a:p>
        </p:txBody>
      </p:sp>
    </p:spTree>
    <p:extLst>
      <p:ext uri="{BB962C8B-B14F-4D97-AF65-F5344CB8AC3E}">
        <p14:creationId xmlns:p14="http://schemas.microsoft.com/office/powerpoint/2010/main" val="1840756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FCF8C88-8EA2-1B48-106D-4E976F17596E}"/>
              </a:ext>
            </a:extLst>
          </p:cNvPr>
          <p:cNvSpPr>
            <a:spLocks noGrp="1"/>
          </p:cNvSpPr>
          <p:nvPr>
            <p:ph type="title"/>
          </p:nvPr>
        </p:nvSpPr>
        <p:spPr>
          <a:xfrm>
            <a:off x="831850" y="1709738"/>
            <a:ext cx="10515600" cy="2852737"/>
          </a:xfrm>
        </p:spPr>
        <p:txBody>
          <a:bodyPr anchor="b"/>
          <a:lstStyle>
            <a:lvl1pPr>
              <a:defRPr sz="6000"/>
            </a:lvl1pPr>
          </a:lstStyle>
          <a:p>
            <a:r>
              <a:rPr lang="lt-LT"/>
              <a:t>Spustelėję redaguokite stilių</a:t>
            </a:r>
          </a:p>
        </p:txBody>
      </p:sp>
      <p:sp>
        <p:nvSpPr>
          <p:cNvPr id="3" name="Teksto vietos rezervavimo ženklas 2">
            <a:extLst>
              <a:ext uri="{FF2B5EF4-FFF2-40B4-BE49-F238E27FC236}">
                <a16:creationId xmlns:a16="http://schemas.microsoft.com/office/drawing/2014/main" id="{2C5D51A2-E555-84D0-B34F-1FDBD4C0244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Spustelėkite, kad galėtumėte redaguoti šablono teksto stilius</a:t>
            </a:r>
          </a:p>
        </p:txBody>
      </p:sp>
      <p:sp>
        <p:nvSpPr>
          <p:cNvPr id="4" name="Datos vietos rezervavimo ženklas 3">
            <a:extLst>
              <a:ext uri="{FF2B5EF4-FFF2-40B4-BE49-F238E27FC236}">
                <a16:creationId xmlns:a16="http://schemas.microsoft.com/office/drawing/2014/main" id="{23FBEE85-196F-5E4F-C35D-DB5F8F384B9B}"/>
              </a:ext>
            </a:extLst>
          </p:cNvPr>
          <p:cNvSpPr>
            <a:spLocks noGrp="1"/>
          </p:cNvSpPr>
          <p:nvPr>
            <p:ph type="dt" sz="half" idx="10"/>
          </p:nvPr>
        </p:nvSpPr>
        <p:spPr/>
        <p:txBody>
          <a:bodyPr/>
          <a:lstStyle/>
          <a:p>
            <a:fld id="{1D117468-A68B-4911-9658-0DF7E3528B38}" type="datetimeFigureOut">
              <a:rPr lang="lt-LT" smtClean="0"/>
              <a:t>2024-05-20</a:t>
            </a:fld>
            <a:endParaRPr lang="lt-LT" dirty="0"/>
          </a:p>
        </p:txBody>
      </p:sp>
      <p:sp>
        <p:nvSpPr>
          <p:cNvPr id="5" name="Poraštės vietos rezervavimo ženklas 4">
            <a:extLst>
              <a:ext uri="{FF2B5EF4-FFF2-40B4-BE49-F238E27FC236}">
                <a16:creationId xmlns:a16="http://schemas.microsoft.com/office/drawing/2014/main" id="{5CE584FD-1698-75FE-12DF-A4BBD245A558}"/>
              </a:ext>
            </a:extLst>
          </p:cNvPr>
          <p:cNvSpPr>
            <a:spLocks noGrp="1"/>
          </p:cNvSpPr>
          <p:nvPr>
            <p:ph type="ftr" sz="quarter" idx="11"/>
          </p:nvPr>
        </p:nvSpPr>
        <p:spPr/>
        <p:txBody>
          <a:bodyPr/>
          <a:lstStyle/>
          <a:p>
            <a:endParaRPr lang="lt-LT" dirty="0"/>
          </a:p>
        </p:txBody>
      </p:sp>
      <p:sp>
        <p:nvSpPr>
          <p:cNvPr id="6" name="Skaidrės numerio vietos rezervavimo ženklas 5">
            <a:extLst>
              <a:ext uri="{FF2B5EF4-FFF2-40B4-BE49-F238E27FC236}">
                <a16:creationId xmlns:a16="http://schemas.microsoft.com/office/drawing/2014/main" id="{26E8921C-1F50-57E8-1EF0-DF7707F50ED2}"/>
              </a:ext>
            </a:extLst>
          </p:cNvPr>
          <p:cNvSpPr>
            <a:spLocks noGrp="1"/>
          </p:cNvSpPr>
          <p:nvPr>
            <p:ph type="sldNum" sz="quarter" idx="12"/>
          </p:nvPr>
        </p:nvSpPr>
        <p:spPr/>
        <p:txBody>
          <a:bodyPr/>
          <a:lstStyle/>
          <a:p>
            <a:fld id="{7EF4E2ED-5370-43D2-B150-617023C1650F}" type="slidenum">
              <a:rPr lang="lt-LT" smtClean="0"/>
              <a:t>‹#›</a:t>
            </a:fld>
            <a:endParaRPr lang="lt-LT" dirty="0"/>
          </a:p>
        </p:txBody>
      </p:sp>
    </p:spTree>
    <p:extLst>
      <p:ext uri="{BB962C8B-B14F-4D97-AF65-F5344CB8AC3E}">
        <p14:creationId xmlns:p14="http://schemas.microsoft.com/office/powerpoint/2010/main" val="1698360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7A9BBED-EEDC-5488-C0AF-014012CADC6F}"/>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F3176ECA-ED40-C71D-5861-0E9E6051D5DF}"/>
              </a:ext>
            </a:extLst>
          </p:cNvPr>
          <p:cNvSpPr>
            <a:spLocks noGrp="1"/>
          </p:cNvSpPr>
          <p:nvPr>
            <p:ph sz="half" idx="1"/>
          </p:nvPr>
        </p:nvSpPr>
        <p:spPr>
          <a:xfrm>
            <a:off x="838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urinio vietos rezervavimo ženklas 3">
            <a:extLst>
              <a:ext uri="{FF2B5EF4-FFF2-40B4-BE49-F238E27FC236}">
                <a16:creationId xmlns:a16="http://schemas.microsoft.com/office/drawing/2014/main" id="{6014F214-ED1F-BCC1-53A7-A79F72D615DA}"/>
              </a:ext>
            </a:extLst>
          </p:cNvPr>
          <p:cNvSpPr>
            <a:spLocks noGrp="1"/>
          </p:cNvSpPr>
          <p:nvPr>
            <p:ph sz="half" idx="2"/>
          </p:nvPr>
        </p:nvSpPr>
        <p:spPr>
          <a:xfrm>
            <a:off x="6172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Datos vietos rezervavimo ženklas 4">
            <a:extLst>
              <a:ext uri="{FF2B5EF4-FFF2-40B4-BE49-F238E27FC236}">
                <a16:creationId xmlns:a16="http://schemas.microsoft.com/office/drawing/2014/main" id="{64D6E99C-7330-9574-8259-0112E6124992}"/>
              </a:ext>
            </a:extLst>
          </p:cNvPr>
          <p:cNvSpPr>
            <a:spLocks noGrp="1"/>
          </p:cNvSpPr>
          <p:nvPr>
            <p:ph type="dt" sz="half" idx="10"/>
          </p:nvPr>
        </p:nvSpPr>
        <p:spPr/>
        <p:txBody>
          <a:bodyPr/>
          <a:lstStyle/>
          <a:p>
            <a:fld id="{1D117468-A68B-4911-9658-0DF7E3528B38}" type="datetimeFigureOut">
              <a:rPr lang="lt-LT" smtClean="0"/>
              <a:t>2024-05-20</a:t>
            </a:fld>
            <a:endParaRPr lang="lt-LT" dirty="0"/>
          </a:p>
        </p:txBody>
      </p:sp>
      <p:sp>
        <p:nvSpPr>
          <p:cNvPr id="6" name="Poraštės vietos rezervavimo ženklas 5">
            <a:extLst>
              <a:ext uri="{FF2B5EF4-FFF2-40B4-BE49-F238E27FC236}">
                <a16:creationId xmlns:a16="http://schemas.microsoft.com/office/drawing/2014/main" id="{FF0624EA-EC81-0A2D-2553-7FC2813048C9}"/>
              </a:ext>
            </a:extLst>
          </p:cNvPr>
          <p:cNvSpPr>
            <a:spLocks noGrp="1"/>
          </p:cNvSpPr>
          <p:nvPr>
            <p:ph type="ftr" sz="quarter" idx="11"/>
          </p:nvPr>
        </p:nvSpPr>
        <p:spPr/>
        <p:txBody>
          <a:bodyPr/>
          <a:lstStyle/>
          <a:p>
            <a:endParaRPr lang="lt-LT" dirty="0"/>
          </a:p>
        </p:txBody>
      </p:sp>
      <p:sp>
        <p:nvSpPr>
          <p:cNvPr id="7" name="Skaidrės numerio vietos rezervavimo ženklas 6">
            <a:extLst>
              <a:ext uri="{FF2B5EF4-FFF2-40B4-BE49-F238E27FC236}">
                <a16:creationId xmlns:a16="http://schemas.microsoft.com/office/drawing/2014/main" id="{B5E1F969-E192-50E5-5ACA-9F178192332E}"/>
              </a:ext>
            </a:extLst>
          </p:cNvPr>
          <p:cNvSpPr>
            <a:spLocks noGrp="1"/>
          </p:cNvSpPr>
          <p:nvPr>
            <p:ph type="sldNum" sz="quarter" idx="12"/>
          </p:nvPr>
        </p:nvSpPr>
        <p:spPr/>
        <p:txBody>
          <a:bodyPr/>
          <a:lstStyle/>
          <a:p>
            <a:fld id="{7EF4E2ED-5370-43D2-B150-617023C1650F}" type="slidenum">
              <a:rPr lang="lt-LT" smtClean="0"/>
              <a:t>‹#›</a:t>
            </a:fld>
            <a:endParaRPr lang="lt-LT" dirty="0"/>
          </a:p>
        </p:txBody>
      </p:sp>
    </p:spTree>
    <p:extLst>
      <p:ext uri="{BB962C8B-B14F-4D97-AF65-F5344CB8AC3E}">
        <p14:creationId xmlns:p14="http://schemas.microsoft.com/office/powerpoint/2010/main" val="4138805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FB5CF33-62FB-03B7-7661-596B7DBC079F}"/>
              </a:ext>
            </a:extLst>
          </p:cNvPr>
          <p:cNvSpPr>
            <a:spLocks noGrp="1"/>
          </p:cNvSpPr>
          <p:nvPr>
            <p:ph type="title"/>
          </p:nvPr>
        </p:nvSpPr>
        <p:spPr>
          <a:xfrm>
            <a:off x="839788" y="365125"/>
            <a:ext cx="10515600" cy="1325563"/>
          </a:xfrm>
        </p:spPr>
        <p:txBody>
          <a:bodyPr/>
          <a:lstStyle/>
          <a:p>
            <a:r>
              <a:rPr lang="lt-LT"/>
              <a:t>Spustelėję redaguokite stilių</a:t>
            </a:r>
          </a:p>
        </p:txBody>
      </p:sp>
      <p:sp>
        <p:nvSpPr>
          <p:cNvPr id="3" name="Teksto vietos rezervavimo ženklas 2">
            <a:extLst>
              <a:ext uri="{FF2B5EF4-FFF2-40B4-BE49-F238E27FC236}">
                <a16:creationId xmlns:a16="http://schemas.microsoft.com/office/drawing/2014/main" id="{EDA3839A-AD78-803C-0C1F-133089F20F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Turinio vietos rezervavimo ženklas 3">
            <a:extLst>
              <a:ext uri="{FF2B5EF4-FFF2-40B4-BE49-F238E27FC236}">
                <a16:creationId xmlns:a16="http://schemas.microsoft.com/office/drawing/2014/main" id="{ACB4C8ED-CFD8-3FD3-BBDE-24D2AE73CCEF}"/>
              </a:ext>
            </a:extLst>
          </p:cNvPr>
          <p:cNvSpPr>
            <a:spLocks noGrp="1"/>
          </p:cNvSpPr>
          <p:nvPr>
            <p:ph sz="half" idx="2"/>
          </p:nvPr>
        </p:nvSpPr>
        <p:spPr>
          <a:xfrm>
            <a:off x="839788" y="2505075"/>
            <a:ext cx="5157787"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Teksto vietos rezervavimo ženklas 4">
            <a:extLst>
              <a:ext uri="{FF2B5EF4-FFF2-40B4-BE49-F238E27FC236}">
                <a16:creationId xmlns:a16="http://schemas.microsoft.com/office/drawing/2014/main" id="{945C6E50-0C8C-EFC8-F809-7A0CA49727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Turinio vietos rezervavimo ženklas 5">
            <a:extLst>
              <a:ext uri="{FF2B5EF4-FFF2-40B4-BE49-F238E27FC236}">
                <a16:creationId xmlns:a16="http://schemas.microsoft.com/office/drawing/2014/main" id="{90974350-0D8B-6E61-26D4-9695F387EA53}"/>
              </a:ext>
            </a:extLst>
          </p:cNvPr>
          <p:cNvSpPr>
            <a:spLocks noGrp="1"/>
          </p:cNvSpPr>
          <p:nvPr>
            <p:ph sz="quarter" idx="4"/>
          </p:nvPr>
        </p:nvSpPr>
        <p:spPr>
          <a:xfrm>
            <a:off x="6172200" y="2505075"/>
            <a:ext cx="5183188"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7" name="Datos vietos rezervavimo ženklas 6">
            <a:extLst>
              <a:ext uri="{FF2B5EF4-FFF2-40B4-BE49-F238E27FC236}">
                <a16:creationId xmlns:a16="http://schemas.microsoft.com/office/drawing/2014/main" id="{1A24F340-E575-5B02-3231-33B640CD8E54}"/>
              </a:ext>
            </a:extLst>
          </p:cNvPr>
          <p:cNvSpPr>
            <a:spLocks noGrp="1"/>
          </p:cNvSpPr>
          <p:nvPr>
            <p:ph type="dt" sz="half" idx="10"/>
          </p:nvPr>
        </p:nvSpPr>
        <p:spPr/>
        <p:txBody>
          <a:bodyPr/>
          <a:lstStyle/>
          <a:p>
            <a:fld id="{1D117468-A68B-4911-9658-0DF7E3528B38}" type="datetimeFigureOut">
              <a:rPr lang="lt-LT" smtClean="0"/>
              <a:t>2024-05-20</a:t>
            </a:fld>
            <a:endParaRPr lang="lt-LT" dirty="0"/>
          </a:p>
        </p:txBody>
      </p:sp>
      <p:sp>
        <p:nvSpPr>
          <p:cNvPr id="8" name="Poraštės vietos rezervavimo ženklas 7">
            <a:extLst>
              <a:ext uri="{FF2B5EF4-FFF2-40B4-BE49-F238E27FC236}">
                <a16:creationId xmlns:a16="http://schemas.microsoft.com/office/drawing/2014/main" id="{2C24CB2D-F350-4AB3-9613-5988F6FAB72B}"/>
              </a:ext>
            </a:extLst>
          </p:cNvPr>
          <p:cNvSpPr>
            <a:spLocks noGrp="1"/>
          </p:cNvSpPr>
          <p:nvPr>
            <p:ph type="ftr" sz="quarter" idx="11"/>
          </p:nvPr>
        </p:nvSpPr>
        <p:spPr/>
        <p:txBody>
          <a:bodyPr/>
          <a:lstStyle/>
          <a:p>
            <a:endParaRPr lang="lt-LT" dirty="0"/>
          </a:p>
        </p:txBody>
      </p:sp>
      <p:sp>
        <p:nvSpPr>
          <p:cNvPr id="9" name="Skaidrės numerio vietos rezervavimo ženklas 8">
            <a:extLst>
              <a:ext uri="{FF2B5EF4-FFF2-40B4-BE49-F238E27FC236}">
                <a16:creationId xmlns:a16="http://schemas.microsoft.com/office/drawing/2014/main" id="{985844C0-5804-C780-9436-CEADCDC41A3E}"/>
              </a:ext>
            </a:extLst>
          </p:cNvPr>
          <p:cNvSpPr>
            <a:spLocks noGrp="1"/>
          </p:cNvSpPr>
          <p:nvPr>
            <p:ph type="sldNum" sz="quarter" idx="12"/>
          </p:nvPr>
        </p:nvSpPr>
        <p:spPr/>
        <p:txBody>
          <a:bodyPr/>
          <a:lstStyle/>
          <a:p>
            <a:fld id="{7EF4E2ED-5370-43D2-B150-617023C1650F}" type="slidenum">
              <a:rPr lang="lt-LT" smtClean="0"/>
              <a:t>‹#›</a:t>
            </a:fld>
            <a:endParaRPr lang="lt-LT" dirty="0"/>
          </a:p>
        </p:txBody>
      </p:sp>
    </p:spTree>
    <p:extLst>
      <p:ext uri="{BB962C8B-B14F-4D97-AF65-F5344CB8AC3E}">
        <p14:creationId xmlns:p14="http://schemas.microsoft.com/office/powerpoint/2010/main" val="1557041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346239D-E0EF-1AAC-21D7-F21E97AADB88}"/>
              </a:ext>
            </a:extLst>
          </p:cNvPr>
          <p:cNvSpPr>
            <a:spLocks noGrp="1"/>
          </p:cNvSpPr>
          <p:nvPr>
            <p:ph type="title"/>
          </p:nvPr>
        </p:nvSpPr>
        <p:spPr/>
        <p:txBody>
          <a:bodyPr/>
          <a:lstStyle/>
          <a:p>
            <a:r>
              <a:rPr lang="lt-LT"/>
              <a:t>Spustelėję redaguokite stilių</a:t>
            </a:r>
          </a:p>
        </p:txBody>
      </p:sp>
      <p:sp>
        <p:nvSpPr>
          <p:cNvPr id="3" name="Datos vietos rezervavimo ženklas 2">
            <a:extLst>
              <a:ext uri="{FF2B5EF4-FFF2-40B4-BE49-F238E27FC236}">
                <a16:creationId xmlns:a16="http://schemas.microsoft.com/office/drawing/2014/main" id="{AB56B902-AACA-8D01-B267-C7A388A82DAE}"/>
              </a:ext>
            </a:extLst>
          </p:cNvPr>
          <p:cNvSpPr>
            <a:spLocks noGrp="1"/>
          </p:cNvSpPr>
          <p:nvPr>
            <p:ph type="dt" sz="half" idx="10"/>
          </p:nvPr>
        </p:nvSpPr>
        <p:spPr/>
        <p:txBody>
          <a:bodyPr/>
          <a:lstStyle/>
          <a:p>
            <a:fld id="{1D117468-A68B-4911-9658-0DF7E3528B38}" type="datetimeFigureOut">
              <a:rPr lang="lt-LT" smtClean="0"/>
              <a:t>2024-05-20</a:t>
            </a:fld>
            <a:endParaRPr lang="lt-LT" dirty="0"/>
          </a:p>
        </p:txBody>
      </p:sp>
      <p:sp>
        <p:nvSpPr>
          <p:cNvPr id="4" name="Poraštės vietos rezervavimo ženklas 3">
            <a:extLst>
              <a:ext uri="{FF2B5EF4-FFF2-40B4-BE49-F238E27FC236}">
                <a16:creationId xmlns:a16="http://schemas.microsoft.com/office/drawing/2014/main" id="{7D08219C-BC4D-A5DF-B931-2A891FA3BA05}"/>
              </a:ext>
            </a:extLst>
          </p:cNvPr>
          <p:cNvSpPr>
            <a:spLocks noGrp="1"/>
          </p:cNvSpPr>
          <p:nvPr>
            <p:ph type="ftr" sz="quarter" idx="11"/>
          </p:nvPr>
        </p:nvSpPr>
        <p:spPr/>
        <p:txBody>
          <a:bodyPr/>
          <a:lstStyle/>
          <a:p>
            <a:endParaRPr lang="lt-LT" dirty="0"/>
          </a:p>
        </p:txBody>
      </p:sp>
      <p:sp>
        <p:nvSpPr>
          <p:cNvPr id="5" name="Skaidrės numerio vietos rezervavimo ženklas 4">
            <a:extLst>
              <a:ext uri="{FF2B5EF4-FFF2-40B4-BE49-F238E27FC236}">
                <a16:creationId xmlns:a16="http://schemas.microsoft.com/office/drawing/2014/main" id="{6FCDB406-10D4-0D50-28F7-B375839D1C51}"/>
              </a:ext>
            </a:extLst>
          </p:cNvPr>
          <p:cNvSpPr>
            <a:spLocks noGrp="1"/>
          </p:cNvSpPr>
          <p:nvPr>
            <p:ph type="sldNum" sz="quarter" idx="12"/>
          </p:nvPr>
        </p:nvSpPr>
        <p:spPr/>
        <p:txBody>
          <a:bodyPr/>
          <a:lstStyle/>
          <a:p>
            <a:fld id="{7EF4E2ED-5370-43D2-B150-617023C1650F}" type="slidenum">
              <a:rPr lang="lt-LT" smtClean="0"/>
              <a:t>‹#›</a:t>
            </a:fld>
            <a:endParaRPr lang="lt-LT" dirty="0"/>
          </a:p>
        </p:txBody>
      </p:sp>
    </p:spTree>
    <p:extLst>
      <p:ext uri="{BB962C8B-B14F-4D97-AF65-F5344CB8AC3E}">
        <p14:creationId xmlns:p14="http://schemas.microsoft.com/office/powerpoint/2010/main" val="33896483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id="{6306D4CA-C261-CCDC-4BD3-63A4AC259FFC}"/>
              </a:ext>
            </a:extLst>
          </p:cNvPr>
          <p:cNvSpPr>
            <a:spLocks noGrp="1"/>
          </p:cNvSpPr>
          <p:nvPr>
            <p:ph type="dt" sz="half" idx="10"/>
          </p:nvPr>
        </p:nvSpPr>
        <p:spPr/>
        <p:txBody>
          <a:bodyPr/>
          <a:lstStyle/>
          <a:p>
            <a:fld id="{1D117468-A68B-4911-9658-0DF7E3528B38}" type="datetimeFigureOut">
              <a:rPr lang="lt-LT" smtClean="0"/>
              <a:t>2024-05-20</a:t>
            </a:fld>
            <a:endParaRPr lang="lt-LT" dirty="0"/>
          </a:p>
        </p:txBody>
      </p:sp>
      <p:sp>
        <p:nvSpPr>
          <p:cNvPr id="3" name="Poraštės vietos rezervavimo ženklas 2">
            <a:extLst>
              <a:ext uri="{FF2B5EF4-FFF2-40B4-BE49-F238E27FC236}">
                <a16:creationId xmlns:a16="http://schemas.microsoft.com/office/drawing/2014/main" id="{0C5F827D-B394-998D-D95C-F7D1E9A21B1F}"/>
              </a:ext>
            </a:extLst>
          </p:cNvPr>
          <p:cNvSpPr>
            <a:spLocks noGrp="1"/>
          </p:cNvSpPr>
          <p:nvPr>
            <p:ph type="ftr" sz="quarter" idx="11"/>
          </p:nvPr>
        </p:nvSpPr>
        <p:spPr/>
        <p:txBody>
          <a:bodyPr/>
          <a:lstStyle/>
          <a:p>
            <a:endParaRPr lang="lt-LT" dirty="0"/>
          </a:p>
        </p:txBody>
      </p:sp>
      <p:sp>
        <p:nvSpPr>
          <p:cNvPr id="4" name="Skaidrės numerio vietos rezervavimo ženklas 3">
            <a:extLst>
              <a:ext uri="{FF2B5EF4-FFF2-40B4-BE49-F238E27FC236}">
                <a16:creationId xmlns:a16="http://schemas.microsoft.com/office/drawing/2014/main" id="{B4098319-73B3-7A6F-3963-19DE320A5BF2}"/>
              </a:ext>
            </a:extLst>
          </p:cNvPr>
          <p:cNvSpPr>
            <a:spLocks noGrp="1"/>
          </p:cNvSpPr>
          <p:nvPr>
            <p:ph type="sldNum" sz="quarter" idx="12"/>
          </p:nvPr>
        </p:nvSpPr>
        <p:spPr/>
        <p:txBody>
          <a:bodyPr/>
          <a:lstStyle/>
          <a:p>
            <a:fld id="{7EF4E2ED-5370-43D2-B150-617023C1650F}" type="slidenum">
              <a:rPr lang="lt-LT" smtClean="0"/>
              <a:t>‹#›</a:t>
            </a:fld>
            <a:endParaRPr lang="lt-LT" dirty="0"/>
          </a:p>
        </p:txBody>
      </p:sp>
    </p:spTree>
    <p:extLst>
      <p:ext uri="{BB962C8B-B14F-4D97-AF65-F5344CB8AC3E}">
        <p14:creationId xmlns:p14="http://schemas.microsoft.com/office/powerpoint/2010/main" val="2621785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9EA1553-DFC2-77ED-D1EF-4C46061D0A5F}"/>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Turinio vietos rezervavimo ženklas 2">
            <a:extLst>
              <a:ext uri="{FF2B5EF4-FFF2-40B4-BE49-F238E27FC236}">
                <a16:creationId xmlns:a16="http://schemas.microsoft.com/office/drawing/2014/main" id="{B297EBCB-2D4B-3015-925E-26AB2F82F5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eksto vietos rezervavimo ženklas 3">
            <a:extLst>
              <a:ext uri="{FF2B5EF4-FFF2-40B4-BE49-F238E27FC236}">
                <a16:creationId xmlns:a16="http://schemas.microsoft.com/office/drawing/2014/main" id="{A381046E-7C6E-CB55-B8F1-64DE7DACB2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CBFBA5C3-0EB5-EBE7-9FE0-0DEF8F1E4B7E}"/>
              </a:ext>
            </a:extLst>
          </p:cNvPr>
          <p:cNvSpPr>
            <a:spLocks noGrp="1"/>
          </p:cNvSpPr>
          <p:nvPr>
            <p:ph type="dt" sz="half" idx="10"/>
          </p:nvPr>
        </p:nvSpPr>
        <p:spPr/>
        <p:txBody>
          <a:bodyPr/>
          <a:lstStyle/>
          <a:p>
            <a:fld id="{1D117468-A68B-4911-9658-0DF7E3528B38}" type="datetimeFigureOut">
              <a:rPr lang="lt-LT" smtClean="0"/>
              <a:t>2024-05-20</a:t>
            </a:fld>
            <a:endParaRPr lang="lt-LT" dirty="0"/>
          </a:p>
        </p:txBody>
      </p:sp>
      <p:sp>
        <p:nvSpPr>
          <p:cNvPr id="6" name="Poraštės vietos rezervavimo ženklas 5">
            <a:extLst>
              <a:ext uri="{FF2B5EF4-FFF2-40B4-BE49-F238E27FC236}">
                <a16:creationId xmlns:a16="http://schemas.microsoft.com/office/drawing/2014/main" id="{A700D2A8-A191-9DAC-D108-68C83B0D8CB1}"/>
              </a:ext>
            </a:extLst>
          </p:cNvPr>
          <p:cNvSpPr>
            <a:spLocks noGrp="1"/>
          </p:cNvSpPr>
          <p:nvPr>
            <p:ph type="ftr" sz="quarter" idx="11"/>
          </p:nvPr>
        </p:nvSpPr>
        <p:spPr/>
        <p:txBody>
          <a:bodyPr/>
          <a:lstStyle/>
          <a:p>
            <a:endParaRPr lang="lt-LT" dirty="0"/>
          </a:p>
        </p:txBody>
      </p:sp>
      <p:sp>
        <p:nvSpPr>
          <p:cNvPr id="7" name="Skaidrės numerio vietos rezervavimo ženklas 6">
            <a:extLst>
              <a:ext uri="{FF2B5EF4-FFF2-40B4-BE49-F238E27FC236}">
                <a16:creationId xmlns:a16="http://schemas.microsoft.com/office/drawing/2014/main" id="{5F30230E-881E-5CE6-036D-422EF57D50A9}"/>
              </a:ext>
            </a:extLst>
          </p:cNvPr>
          <p:cNvSpPr>
            <a:spLocks noGrp="1"/>
          </p:cNvSpPr>
          <p:nvPr>
            <p:ph type="sldNum" sz="quarter" idx="12"/>
          </p:nvPr>
        </p:nvSpPr>
        <p:spPr/>
        <p:txBody>
          <a:bodyPr/>
          <a:lstStyle/>
          <a:p>
            <a:fld id="{7EF4E2ED-5370-43D2-B150-617023C1650F}" type="slidenum">
              <a:rPr lang="lt-LT" smtClean="0"/>
              <a:t>‹#›</a:t>
            </a:fld>
            <a:endParaRPr lang="lt-LT" dirty="0"/>
          </a:p>
        </p:txBody>
      </p:sp>
    </p:spTree>
    <p:extLst>
      <p:ext uri="{BB962C8B-B14F-4D97-AF65-F5344CB8AC3E}">
        <p14:creationId xmlns:p14="http://schemas.microsoft.com/office/powerpoint/2010/main" val="1027105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B0D0527-A53B-46A1-96D7-E2023468D8D1}"/>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Paveikslėlio vietos rezervavimo ženklas 2">
            <a:extLst>
              <a:ext uri="{FF2B5EF4-FFF2-40B4-BE49-F238E27FC236}">
                <a16:creationId xmlns:a16="http://schemas.microsoft.com/office/drawing/2014/main" id="{6EB647C9-40EE-C3FB-ED8A-807AE654DE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dirty="0"/>
          </a:p>
        </p:txBody>
      </p:sp>
      <p:sp>
        <p:nvSpPr>
          <p:cNvPr id="4" name="Teksto vietos rezervavimo ženklas 3">
            <a:extLst>
              <a:ext uri="{FF2B5EF4-FFF2-40B4-BE49-F238E27FC236}">
                <a16:creationId xmlns:a16="http://schemas.microsoft.com/office/drawing/2014/main" id="{42C41438-FF9B-F98E-FF6C-183366BFF0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9F1F47EB-C33D-7C25-EED0-A8D8924A63D2}"/>
              </a:ext>
            </a:extLst>
          </p:cNvPr>
          <p:cNvSpPr>
            <a:spLocks noGrp="1"/>
          </p:cNvSpPr>
          <p:nvPr>
            <p:ph type="dt" sz="half" idx="10"/>
          </p:nvPr>
        </p:nvSpPr>
        <p:spPr/>
        <p:txBody>
          <a:bodyPr/>
          <a:lstStyle/>
          <a:p>
            <a:fld id="{1D117468-A68B-4911-9658-0DF7E3528B38}" type="datetimeFigureOut">
              <a:rPr lang="lt-LT" smtClean="0"/>
              <a:t>2024-05-20</a:t>
            </a:fld>
            <a:endParaRPr lang="lt-LT" dirty="0"/>
          </a:p>
        </p:txBody>
      </p:sp>
      <p:sp>
        <p:nvSpPr>
          <p:cNvPr id="6" name="Poraštės vietos rezervavimo ženklas 5">
            <a:extLst>
              <a:ext uri="{FF2B5EF4-FFF2-40B4-BE49-F238E27FC236}">
                <a16:creationId xmlns:a16="http://schemas.microsoft.com/office/drawing/2014/main" id="{08E36D74-E2A1-3F00-C63D-5D5E6241040B}"/>
              </a:ext>
            </a:extLst>
          </p:cNvPr>
          <p:cNvSpPr>
            <a:spLocks noGrp="1"/>
          </p:cNvSpPr>
          <p:nvPr>
            <p:ph type="ftr" sz="quarter" idx="11"/>
          </p:nvPr>
        </p:nvSpPr>
        <p:spPr/>
        <p:txBody>
          <a:bodyPr/>
          <a:lstStyle/>
          <a:p>
            <a:endParaRPr lang="lt-LT" dirty="0"/>
          </a:p>
        </p:txBody>
      </p:sp>
      <p:sp>
        <p:nvSpPr>
          <p:cNvPr id="7" name="Skaidrės numerio vietos rezervavimo ženklas 6">
            <a:extLst>
              <a:ext uri="{FF2B5EF4-FFF2-40B4-BE49-F238E27FC236}">
                <a16:creationId xmlns:a16="http://schemas.microsoft.com/office/drawing/2014/main" id="{E68BCB3A-486D-77E8-6F39-F11ABA127536}"/>
              </a:ext>
            </a:extLst>
          </p:cNvPr>
          <p:cNvSpPr>
            <a:spLocks noGrp="1"/>
          </p:cNvSpPr>
          <p:nvPr>
            <p:ph type="sldNum" sz="quarter" idx="12"/>
          </p:nvPr>
        </p:nvSpPr>
        <p:spPr/>
        <p:txBody>
          <a:bodyPr/>
          <a:lstStyle/>
          <a:p>
            <a:fld id="{7EF4E2ED-5370-43D2-B150-617023C1650F}" type="slidenum">
              <a:rPr lang="lt-LT" smtClean="0"/>
              <a:t>‹#›</a:t>
            </a:fld>
            <a:endParaRPr lang="lt-LT" dirty="0"/>
          </a:p>
        </p:txBody>
      </p:sp>
    </p:spTree>
    <p:extLst>
      <p:ext uri="{BB962C8B-B14F-4D97-AF65-F5344CB8AC3E}">
        <p14:creationId xmlns:p14="http://schemas.microsoft.com/office/powerpoint/2010/main" val="919797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FBC0BF5-C71C-0053-A45A-4EF34E0D30D9}"/>
              </a:ext>
            </a:extLst>
          </p:cNvPr>
          <p:cNvSpPr>
            <a:spLocks noGrp="1"/>
          </p:cNvSpPr>
          <p:nvPr>
            <p:ph type="title"/>
          </p:nvPr>
        </p:nvSpPr>
        <p:spPr/>
        <p:txBody>
          <a:bodyPr/>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FA8A1A61-A099-C75C-EA30-E244504DBC7D}"/>
              </a:ext>
            </a:extLst>
          </p:cNvPr>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B33C8243-D094-3830-0930-B67DCF5D6B6A}"/>
              </a:ext>
            </a:extLst>
          </p:cNvPr>
          <p:cNvSpPr>
            <a:spLocks noGrp="1"/>
          </p:cNvSpPr>
          <p:nvPr>
            <p:ph type="dt" sz="half" idx="10"/>
          </p:nvPr>
        </p:nvSpPr>
        <p:spPr/>
        <p:txBody>
          <a:bodyPr/>
          <a:lstStyle/>
          <a:p>
            <a:fld id="{1D117468-A68B-4911-9658-0DF7E3528B38}" type="datetimeFigureOut">
              <a:rPr lang="lt-LT" smtClean="0"/>
              <a:t>2024-05-20</a:t>
            </a:fld>
            <a:endParaRPr lang="lt-LT" dirty="0"/>
          </a:p>
        </p:txBody>
      </p:sp>
      <p:sp>
        <p:nvSpPr>
          <p:cNvPr id="5" name="Poraštės vietos rezervavimo ženklas 4">
            <a:extLst>
              <a:ext uri="{FF2B5EF4-FFF2-40B4-BE49-F238E27FC236}">
                <a16:creationId xmlns:a16="http://schemas.microsoft.com/office/drawing/2014/main" id="{64B27554-60C7-6846-F626-3B28D807B0CF}"/>
              </a:ext>
            </a:extLst>
          </p:cNvPr>
          <p:cNvSpPr>
            <a:spLocks noGrp="1"/>
          </p:cNvSpPr>
          <p:nvPr>
            <p:ph type="ftr" sz="quarter" idx="11"/>
          </p:nvPr>
        </p:nvSpPr>
        <p:spPr/>
        <p:txBody>
          <a:bodyPr/>
          <a:lstStyle/>
          <a:p>
            <a:endParaRPr lang="lt-LT" dirty="0"/>
          </a:p>
        </p:txBody>
      </p:sp>
      <p:sp>
        <p:nvSpPr>
          <p:cNvPr id="6" name="Skaidrės numerio vietos rezervavimo ženklas 5">
            <a:extLst>
              <a:ext uri="{FF2B5EF4-FFF2-40B4-BE49-F238E27FC236}">
                <a16:creationId xmlns:a16="http://schemas.microsoft.com/office/drawing/2014/main" id="{F933E4E7-8C10-2AC5-E802-9C3203BFEC4B}"/>
              </a:ext>
            </a:extLst>
          </p:cNvPr>
          <p:cNvSpPr>
            <a:spLocks noGrp="1"/>
          </p:cNvSpPr>
          <p:nvPr>
            <p:ph type="sldNum" sz="quarter" idx="12"/>
          </p:nvPr>
        </p:nvSpPr>
        <p:spPr/>
        <p:txBody>
          <a:bodyPr/>
          <a:lstStyle/>
          <a:p>
            <a:fld id="{7EF4E2ED-5370-43D2-B150-617023C1650F}" type="slidenum">
              <a:rPr lang="lt-LT" smtClean="0"/>
              <a:t>‹#›</a:t>
            </a:fld>
            <a:endParaRPr lang="lt-LT" dirty="0"/>
          </a:p>
        </p:txBody>
      </p:sp>
    </p:spTree>
    <p:extLst>
      <p:ext uri="{BB962C8B-B14F-4D97-AF65-F5344CB8AC3E}">
        <p14:creationId xmlns:p14="http://schemas.microsoft.com/office/powerpoint/2010/main" val="6378293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id="{3974E202-F082-24DF-CFC7-B42B650A3833}"/>
              </a:ext>
            </a:extLst>
          </p:cNvPr>
          <p:cNvSpPr>
            <a:spLocks noGrp="1"/>
          </p:cNvSpPr>
          <p:nvPr>
            <p:ph type="title" orient="vert"/>
          </p:nvPr>
        </p:nvSpPr>
        <p:spPr>
          <a:xfrm>
            <a:off x="8724900" y="365125"/>
            <a:ext cx="2628900" cy="5811838"/>
          </a:xfrm>
        </p:spPr>
        <p:txBody>
          <a:bodyPr vert="eaVert"/>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132EF881-E391-932B-4FDE-6EC3993D1B2C}"/>
              </a:ext>
            </a:extLst>
          </p:cNvPr>
          <p:cNvSpPr>
            <a:spLocks noGrp="1"/>
          </p:cNvSpPr>
          <p:nvPr>
            <p:ph type="body" orient="vert" idx="1"/>
          </p:nvPr>
        </p:nvSpPr>
        <p:spPr>
          <a:xfrm>
            <a:off x="838200" y="365125"/>
            <a:ext cx="7734300" cy="5811838"/>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FB5C9A75-FF0A-AA87-6724-078BA1D6A9E3}"/>
              </a:ext>
            </a:extLst>
          </p:cNvPr>
          <p:cNvSpPr>
            <a:spLocks noGrp="1"/>
          </p:cNvSpPr>
          <p:nvPr>
            <p:ph type="dt" sz="half" idx="10"/>
          </p:nvPr>
        </p:nvSpPr>
        <p:spPr/>
        <p:txBody>
          <a:bodyPr/>
          <a:lstStyle/>
          <a:p>
            <a:fld id="{1D117468-A68B-4911-9658-0DF7E3528B38}" type="datetimeFigureOut">
              <a:rPr lang="lt-LT" smtClean="0"/>
              <a:t>2024-05-20</a:t>
            </a:fld>
            <a:endParaRPr lang="lt-LT" dirty="0"/>
          </a:p>
        </p:txBody>
      </p:sp>
      <p:sp>
        <p:nvSpPr>
          <p:cNvPr id="5" name="Poraštės vietos rezervavimo ženklas 4">
            <a:extLst>
              <a:ext uri="{FF2B5EF4-FFF2-40B4-BE49-F238E27FC236}">
                <a16:creationId xmlns:a16="http://schemas.microsoft.com/office/drawing/2014/main" id="{E41C34DE-7BA3-FAF9-E449-060DCF2A3089}"/>
              </a:ext>
            </a:extLst>
          </p:cNvPr>
          <p:cNvSpPr>
            <a:spLocks noGrp="1"/>
          </p:cNvSpPr>
          <p:nvPr>
            <p:ph type="ftr" sz="quarter" idx="11"/>
          </p:nvPr>
        </p:nvSpPr>
        <p:spPr/>
        <p:txBody>
          <a:bodyPr/>
          <a:lstStyle/>
          <a:p>
            <a:endParaRPr lang="lt-LT" dirty="0"/>
          </a:p>
        </p:txBody>
      </p:sp>
      <p:sp>
        <p:nvSpPr>
          <p:cNvPr id="6" name="Skaidrės numerio vietos rezervavimo ženklas 5">
            <a:extLst>
              <a:ext uri="{FF2B5EF4-FFF2-40B4-BE49-F238E27FC236}">
                <a16:creationId xmlns:a16="http://schemas.microsoft.com/office/drawing/2014/main" id="{E14FA67B-5A0B-4BA1-1CC7-84C78FDF7DBE}"/>
              </a:ext>
            </a:extLst>
          </p:cNvPr>
          <p:cNvSpPr>
            <a:spLocks noGrp="1"/>
          </p:cNvSpPr>
          <p:nvPr>
            <p:ph type="sldNum" sz="quarter" idx="12"/>
          </p:nvPr>
        </p:nvSpPr>
        <p:spPr/>
        <p:txBody>
          <a:bodyPr/>
          <a:lstStyle/>
          <a:p>
            <a:fld id="{7EF4E2ED-5370-43D2-B150-617023C1650F}" type="slidenum">
              <a:rPr lang="lt-LT" smtClean="0"/>
              <a:t>‹#›</a:t>
            </a:fld>
            <a:endParaRPr lang="lt-LT" dirty="0"/>
          </a:p>
        </p:txBody>
      </p:sp>
    </p:spTree>
    <p:extLst>
      <p:ext uri="{BB962C8B-B14F-4D97-AF65-F5344CB8AC3E}">
        <p14:creationId xmlns:p14="http://schemas.microsoft.com/office/powerpoint/2010/main" val="1277391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FBD42617-8942-7DBB-5C28-16ABD66111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redaguokite stilių</a:t>
            </a:r>
          </a:p>
        </p:txBody>
      </p:sp>
      <p:sp>
        <p:nvSpPr>
          <p:cNvPr id="3" name="Teksto vietos rezervavimo ženklas 2">
            <a:extLst>
              <a:ext uri="{FF2B5EF4-FFF2-40B4-BE49-F238E27FC236}">
                <a16:creationId xmlns:a16="http://schemas.microsoft.com/office/drawing/2014/main" id="{D96BF111-C1AE-44E7-8DF3-E184171F7D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500F3FB5-E528-590B-5FCD-B3941592A6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117468-A68B-4911-9658-0DF7E3528B38}" type="datetimeFigureOut">
              <a:rPr lang="lt-LT" smtClean="0"/>
              <a:t>2024-05-20</a:t>
            </a:fld>
            <a:endParaRPr lang="lt-LT" dirty="0"/>
          </a:p>
        </p:txBody>
      </p:sp>
      <p:sp>
        <p:nvSpPr>
          <p:cNvPr id="5" name="Poraštės vietos rezervavimo ženklas 4">
            <a:extLst>
              <a:ext uri="{FF2B5EF4-FFF2-40B4-BE49-F238E27FC236}">
                <a16:creationId xmlns:a16="http://schemas.microsoft.com/office/drawing/2014/main" id="{6107E08E-AF31-7EF3-68F5-7C749A7D70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dirty="0"/>
          </a:p>
        </p:txBody>
      </p:sp>
      <p:sp>
        <p:nvSpPr>
          <p:cNvPr id="6" name="Skaidrės numerio vietos rezervavimo ženklas 5">
            <a:extLst>
              <a:ext uri="{FF2B5EF4-FFF2-40B4-BE49-F238E27FC236}">
                <a16:creationId xmlns:a16="http://schemas.microsoft.com/office/drawing/2014/main" id="{A06E92E1-7876-C514-FCD0-A978CCBE8A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F4E2ED-5370-43D2-B150-617023C1650F}" type="slidenum">
              <a:rPr lang="lt-LT" smtClean="0"/>
              <a:t>‹#›</a:t>
            </a:fld>
            <a:endParaRPr lang="lt-LT" dirty="0"/>
          </a:p>
        </p:txBody>
      </p:sp>
    </p:spTree>
    <p:extLst>
      <p:ext uri="{BB962C8B-B14F-4D97-AF65-F5344CB8AC3E}">
        <p14:creationId xmlns:p14="http://schemas.microsoft.com/office/powerpoint/2010/main" val="7287231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seimas.lrs.lt/portal/legalAct/lt/TAD/044f60e1875e11edbdcebd68a7a0df7e/CXHNEhPRMC" TargetMode="External"/><Relationship Id="rId2" Type="http://schemas.openxmlformats.org/officeDocument/2006/relationships/hyperlink" Target="https://e-seimas.lrs.lt/portal/legalAct/lt/TAD/TAIS.69957/LzoaQUrJL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e-seimas.lrs.lt/portal/legalAct/lt/TAD/TAIS.400896"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https://e-seimas.lrs.lt/portal/legalAct/lt/TAD/TAIS.393283/asr"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6.xml.rels><?xml version="1.0" encoding="UTF-8" standalone="yes"?>
<Relationships xmlns="http://schemas.openxmlformats.org/package/2006/relationships"><Relationship Id="rId8" Type="http://schemas.openxmlformats.org/officeDocument/2006/relationships/package" Target="../embeddings/Microsoft_Word_Document.docx"/><Relationship Id="rId3" Type="http://schemas.openxmlformats.org/officeDocument/2006/relationships/image" Target="../media/image14.jpeg"/><Relationship Id="rId7" Type="http://schemas.openxmlformats.org/officeDocument/2006/relationships/package" Target="../embeddings/Microsoft_Excel_Worksheet1.xlsx"/><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6.emf"/><Relationship Id="rId5" Type="http://schemas.openxmlformats.org/officeDocument/2006/relationships/package" Target="../embeddings/Microsoft_Excel_Worksheet.xlsx"/><Relationship Id="rId4" Type="http://schemas.openxmlformats.org/officeDocument/2006/relationships/image" Target="../media/image15.jpeg"/><Relationship Id="rId9" Type="http://schemas.openxmlformats.org/officeDocument/2006/relationships/image" Target="../media/image17.emf"/></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15.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s://e-seimas.lrs.lt/portal/legalAct/lt/TAD/d62091e051a011ee8e3cc6ee348ebf6d?jfwid=-14b7o12ru3"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pagd.lrv.lt/lt/veiklos-sritys/civiline-sauga/ekstremaliuju-situaciju-valdymo-planai-geroji-praktika/ukio-subjektu-kitu-istaigu-ekstremaliuju-situaciju-valdymo-planai/" TargetMode="External"/><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oogle Shape;232;p32" descr="Paveikslėlis, kuriame yra Grafika, Šriftas, tekstas, logotipas&#10;&#10;Automatiškai sugeneruotas aprašymas">
            <a:extLst>
              <a:ext uri="{FF2B5EF4-FFF2-40B4-BE49-F238E27FC236}">
                <a16:creationId xmlns:a16="http://schemas.microsoft.com/office/drawing/2014/main" id="{861B9F77-B3B1-B5FD-9A3F-2A0CE1B74505}"/>
              </a:ext>
            </a:extLst>
          </p:cNvPr>
          <p:cNvPicPr preferRelativeResize="0"/>
          <p:nvPr/>
        </p:nvPicPr>
        <p:blipFill rotWithShape="1">
          <a:blip r:embed="rId2"/>
          <a:srcRect r="9089" b="14122"/>
          <a:stretch/>
        </p:blipFill>
        <p:spPr>
          <a:xfrm>
            <a:off x="3523488" y="10"/>
            <a:ext cx="8668512" cy="6857990"/>
          </a:xfrm>
          <a:prstGeom prst="rect">
            <a:avLst/>
          </a:prstGeom>
          <a:noFill/>
        </p:spPr>
      </p:pic>
      <p:sp>
        <p:nvSpPr>
          <p:cNvPr id="18" name="Rectangle 17">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avadinimas 1">
            <a:extLst>
              <a:ext uri="{FF2B5EF4-FFF2-40B4-BE49-F238E27FC236}">
                <a16:creationId xmlns:a16="http://schemas.microsoft.com/office/drawing/2014/main" id="{20611FD3-E184-2D93-6EC7-FB26ED75BC02}"/>
              </a:ext>
            </a:extLst>
          </p:cNvPr>
          <p:cNvSpPr>
            <a:spLocks noGrp="1"/>
          </p:cNvSpPr>
          <p:nvPr>
            <p:ph type="ctrTitle"/>
          </p:nvPr>
        </p:nvSpPr>
        <p:spPr>
          <a:xfrm>
            <a:off x="477981" y="1122363"/>
            <a:ext cx="4023360" cy="3204134"/>
          </a:xfrm>
        </p:spPr>
        <p:txBody>
          <a:bodyPr anchor="b">
            <a:normAutofit/>
          </a:bodyPr>
          <a:lstStyle/>
          <a:p>
            <a:pPr algn="l"/>
            <a:r>
              <a:rPr lang="lt-LT" sz="3400" b="1">
                <a:latin typeface="Times New Roman" panose="02020603050405020304" pitchFamily="18" charset="0"/>
                <a:cs typeface="Times New Roman" panose="02020603050405020304" pitchFamily="18" charset="0"/>
              </a:rPr>
              <a:t>EKSTREMALIŲJŲ SITUACIJŲ VALDYMO PLANO RENGIMAS</a:t>
            </a:r>
          </a:p>
        </p:txBody>
      </p:sp>
      <p:sp>
        <p:nvSpPr>
          <p:cNvPr id="3" name="Antrinis pavadinimas 2">
            <a:extLst>
              <a:ext uri="{FF2B5EF4-FFF2-40B4-BE49-F238E27FC236}">
                <a16:creationId xmlns:a16="http://schemas.microsoft.com/office/drawing/2014/main" id="{4F14A17C-FA4B-F086-38C2-4618AD364B42}"/>
              </a:ext>
            </a:extLst>
          </p:cNvPr>
          <p:cNvSpPr>
            <a:spLocks noGrp="1"/>
          </p:cNvSpPr>
          <p:nvPr>
            <p:ph type="subTitle" idx="1"/>
          </p:nvPr>
        </p:nvSpPr>
        <p:spPr>
          <a:xfrm>
            <a:off x="477980" y="4872922"/>
            <a:ext cx="4023359" cy="1208141"/>
          </a:xfrm>
        </p:spPr>
        <p:txBody>
          <a:bodyPr>
            <a:normAutofit/>
          </a:bodyPr>
          <a:lstStyle/>
          <a:p>
            <a:pPr algn="l"/>
            <a:r>
              <a:rPr lang="lt-LT" sz="1600" b="1">
                <a:latin typeface="Times New Roman" panose="02020603050405020304" pitchFamily="18" charset="0"/>
                <a:cs typeface="Times New Roman" panose="02020603050405020304" pitchFamily="18" charset="0"/>
              </a:rPr>
              <a:t>2024 m. gegužės 20-21 d.</a:t>
            </a:r>
          </a:p>
          <a:p>
            <a:pPr algn="l"/>
            <a:r>
              <a:rPr lang="lt-LT" sz="1600" b="1">
                <a:latin typeface="Times New Roman" panose="02020603050405020304" pitchFamily="18" charset="0"/>
                <a:cs typeface="Times New Roman" panose="02020603050405020304" pitchFamily="18" charset="0"/>
              </a:rPr>
              <a:t>Vilniaus miesto savivaldybės administracija </a:t>
            </a:r>
          </a:p>
          <a:p>
            <a:pPr algn="l"/>
            <a:r>
              <a:rPr lang="lt-LT" sz="1600" b="1">
                <a:latin typeface="Times New Roman" panose="02020603050405020304" pitchFamily="18" charset="0"/>
                <a:cs typeface="Times New Roman" panose="02020603050405020304" pitchFamily="18" charset="0"/>
              </a:rPr>
              <a:t>Civilinės saugos skyrius</a:t>
            </a:r>
          </a:p>
        </p:txBody>
      </p:sp>
      <p:sp>
        <p:nvSpPr>
          <p:cNvPr id="20" name="Rectangle 19">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2" name="Rectangle 21">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1560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1500"/>
                                  </p:stCondLst>
                                  <p:iterate>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7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5" name="Rectangle 103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Darbotvarkė,rašiklis,paskyrimo kalendorius,uždaryta,melo darbotvarkė -  nemokamos nuotraukos. Mediakatalogas.lt">
            <a:extLst>
              <a:ext uri="{FF2B5EF4-FFF2-40B4-BE49-F238E27FC236}">
                <a16:creationId xmlns:a16="http://schemas.microsoft.com/office/drawing/2014/main" id="{F3BB4221-A9B2-1A19-FC0C-1E3180B885B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14" r="3568" b="-1"/>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6" name="Rectangle 103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avadinimas 1">
            <a:extLst>
              <a:ext uri="{FF2B5EF4-FFF2-40B4-BE49-F238E27FC236}">
                <a16:creationId xmlns:a16="http://schemas.microsoft.com/office/drawing/2014/main" id="{65C2240F-FF7B-F351-AF87-4850C8D833B5}"/>
              </a:ext>
            </a:extLst>
          </p:cNvPr>
          <p:cNvSpPr>
            <a:spLocks noGrp="1"/>
          </p:cNvSpPr>
          <p:nvPr>
            <p:ph type="title"/>
          </p:nvPr>
        </p:nvSpPr>
        <p:spPr>
          <a:xfrm>
            <a:off x="838200" y="365125"/>
            <a:ext cx="3822189" cy="1899912"/>
          </a:xfrm>
        </p:spPr>
        <p:txBody>
          <a:bodyPr>
            <a:normAutofit/>
          </a:bodyPr>
          <a:lstStyle/>
          <a:p>
            <a:r>
              <a:rPr lang="lt-LT" sz="3700">
                <a:latin typeface="Times New Roman" panose="02020603050405020304" pitchFamily="18" charset="0"/>
                <a:cs typeface="Times New Roman" panose="02020603050405020304" pitchFamily="18" charset="0"/>
              </a:rPr>
              <a:t>DARBOTVARKĖ</a:t>
            </a:r>
          </a:p>
        </p:txBody>
      </p:sp>
      <p:sp>
        <p:nvSpPr>
          <p:cNvPr id="3" name="Turinio vietos rezervavimo ženklas 2">
            <a:extLst>
              <a:ext uri="{FF2B5EF4-FFF2-40B4-BE49-F238E27FC236}">
                <a16:creationId xmlns:a16="http://schemas.microsoft.com/office/drawing/2014/main" id="{0BE97FD0-3C69-1441-47AD-4B183F3A6D1F}"/>
              </a:ext>
            </a:extLst>
          </p:cNvPr>
          <p:cNvSpPr>
            <a:spLocks noGrp="1"/>
          </p:cNvSpPr>
          <p:nvPr>
            <p:ph idx="1"/>
          </p:nvPr>
        </p:nvSpPr>
        <p:spPr>
          <a:xfrm>
            <a:off x="838199" y="2434201"/>
            <a:ext cx="4835013" cy="3742762"/>
          </a:xfrm>
        </p:spPr>
        <p:txBody>
          <a:bodyPr>
            <a:normAutofit/>
          </a:bodyPr>
          <a:lstStyle/>
          <a:p>
            <a:pPr>
              <a:buFontTx/>
              <a:buChar char="-"/>
            </a:pPr>
            <a:r>
              <a:rPr lang="lt-LT" sz="2000" dirty="0">
                <a:latin typeface="Times New Roman" panose="02020603050405020304" pitchFamily="18" charset="0"/>
                <a:cs typeface="Times New Roman" panose="02020603050405020304" pitchFamily="18" charset="0"/>
              </a:rPr>
              <a:t>Aktualių teisės aktų apžvalga. ESVP rengimo teisinis pagrindas;</a:t>
            </a:r>
          </a:p>
          <a:p>
            <a:pPr>
              <a:buFontTx/>
              <a:buChar char="-"/>
            </a:pPr>
            <a:r>
              <a:rPr lang="lt-LT" sz="2000" dirty="0">
                <a:latin typeface="Times New Roman" panose="02020603050405020304" pitchFamily="18" charset="0"/>
                <a:cs typeface="Times New Roman" panose="02020603050405020304" pitchFamily="18" charset="0"/>
              </a:rPr>
              <a:t>Rizikos analizė – Savivaldybės vs. NRA aspektas</a:t>
            </a:r>
          </a:p>
          <a:p>
            <a:pPr>
              <a:buFontTx/>
              <a:buChar char="-"/>
            </a:pPr>
            <a:r>
              <a:rPr lang="lt-LT" sz="2000" dirty="0">
                <a:latin typeface="Times New Roman" panose="02020603050405020304" pitchFamily="18" charset="0"/>
                <a:cs typeface="Times New Roman" panose="02020603050405020304" pitchFamily="18" charset="0"/>
              </a:rPr>
              <a:t>ESVP rengimo problematika ir (ar) pagrindiniai akcentai;</a:t>
            </a:r>
          </a:p>
          <a:p>
            <a:pPr>
              <a:buFontTx/>
              <a:buChar char="-"/>
            </a:pPr>
            <a:r>
              <a:rPr lang="lt-LT" sz="2000" dirty="0">
                <a:latin typeface="Times New Roman" panose="02020603050405020304" pitchFamily="18" charset="0"/>
                <a:cs typeface="Times New Roman" panose="02020603050405020304" pitchFamily="18" charset="0"/>
              </a:rPr>
              <a:t>ESVP derinimas.</a:t>
            </a:r>
          </a:p>
        </p:txBody>
      </p:sp>
    </p:spTree>
    <p:extLst>
      <p:ext uri="{BB962C8B-B14F-4D97-AF65-F5344CB8AC3E}">
        <p14:creationId xmlns:p14="http://schemas.microsoft.com/office/powerpoint/2010/main" val="2208621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21ECE68-A408-5A82-CB9F-B91B80EDA763}"/>
              </a:ext>
            </a:extLst>
          </p:cNvPr>
          <p:cNvSpPr>
            <a:spLocks noGrp="1"/>
          </p:cNvSpPr>
          <p:nvPr>
            <p:ph type="title"/>
          </p:nvPr>
        </p:nvSpPr>
        <p:spPr/>
        <p:txBody>
          <a:bodyPr/>
          <a:lstStyle/>
          <a:p>
            <a:pPr algn="ctr"/>
            <a:r>
              <a:rPr lang="lt-LT" dirty="0"/>
              <a:t>SANTRUMPOS</a:t>
            </a:r>
          </a:p>
        </p:txBody>
      </p:sp>
      <p:sp>
        <p:nvSpPr>
          <p:cNvPr id="3" name="Turinio vietos rezervavimo ženklas 2">
            <a:extLst>
              <a:ext uri="{FF2B5EF4-FFF2-40B4-BE49-F238E27FC236}">
                <a16:creationId xmlns:a16="http://schemas.microsoft.com/office/drawing/2014/main" id="{941589C5-0C1B-8525-5186-8A45278D0824}"/>
              </a:ext>
            </a:extLst>
          </p:cNvPr>
          <p:cNvSpPr>
            <a:spLocks noGrp="1"/>
          </p:cNvSpPr>
          <p:nvPr>
            <p:ph idx="1"/>
          </p:nvPr>
        </p:nvSpPr>
        <p:spPr/>
        <p:txBody>
          <a:bodyPr>
            <a:normAutofit fontScale="92500" lnSpcReduction="10000"/>
          </a:bodyPr>
          <a:lstStyle/>
          <a:p>
            <a:pPr algn="just">
              <a:buFont typeface="Wingdings" panose="05000000000000000000" pitchFamily="2" charset="2"/>
              <a:buChar char="§"/>
            </a:pPr>
            <a:r>
              <a:rPr lang="lt-LT" dirty="0"/>
              <a:t>BPC – Bendrasis pagalbos centras</a:t>
            </a:r>
          </a:p>
          <a:p>
            <a:pPr algn="just">
              <a:buFont typeface="Wingdings" panose="05000000000000000000" pitchFamily="2" charset="2"/>
              <a:buChar char="§"/>
            </a:pPr>
            <a:r>
              <a:rPr lang="lt-LT" dirty="0"/>
              <a:t>ESVP – ekstremaliųjų situacijų valdymo planas</a:t>
            </a:r>
          </a:p>
          <a:p>
            <a:pPr algn="just">
              <a:buFont typeface="Wingdings" panose="05000000000000000000" pitchFamily="2" charset="2"/>
              <a:buChar char="§"/>
            </a:pPr>
            <a:r>
              <a:rPr lang="lt-LT" dirty="0"/>
              <a:t>KAS – kolektyvinės apsaugos statinys</a:t>
            </a:r>
          </a:p>
          <a:p>
            <a:pPr algn="just">
              <a:buFont typeface="Wingdings" panose="05000000000000000000" pitchFamily="2" charset="2"/>
              <a:buChar char="§"/>
            </a:pPr>
            <a:r>
              <a:rPr lang="lt-LT" dirty="0"/>
              <a:t>KVCSĮ – Lietuvos Respublikos krizių valdymo ir civilinės saugos įstatymas</a:t>
            </a:r>
          </a:p>
          <a:p>
            <a:pPr algn="just">
              <a:buFont typeface="Wingdings" panose="05000000000000000000" pitchFamily="2" charset="2"/>
              <a:buChar char="§"/>
            </a:pPr>
            <a:r>
              <a:rPr lang="lt-LT" dirty="0"/>
              <a:t>LRV – Lietuvos Respublikos Vyriausybė</a:t>
            </a:r>
          </a:p>
          <a:p>
            <a:pPr algn="just">
              <a:buFont typeface="Wingdings" panose="05000000000000000000" pitchFamily="2" charset="2"/>
              <a:buChar char="§"/>
            </a:pPr>
            <a:r>
              <a:rPr lang="lt-LT" dirty="0"/>
              <a:t>MIŽ – Materialinių išteklių žinynas</a:t>
            </a:r>
          </a:p>
          <a:p>
            <a:pPr algn="just">
              <a:buFont typeface="Wingdings" panose="05000000000000000000" pitchFamily="2" charset="2"/>
              <a:buChar char="§"/>
            </a:pPr>
            <a:r>
              <a:rPr lang="lt-LT" dirty="0"/>
              <a:t>NRA – Nacionalinė rizikos analizė</a:t>
            </a:r>
          </a:p>
          <a:p>
            <a:pPr algn="just">
              <a:buFont typeface="Wingdings" panose="05000000000000000000" pitchFamily="2" charset="2"/>
              <a:buChar char="§"/>
            </a:pPr>
            <a:r>
              <a:rPr lang="lt-LT" dirty="0"/>
              <a:t>PAGD – Priešgaisrinės apsaugos ir gelbėjimo departamentas prie Vidaus reikalų ministerijos</a:t>
            </a:r>
          </a:p>
          <a:p>
            <a:pPr algn="just">
              <a:buFont typeface="Wingdings" panose="05000000000000000000" pitchFamily="2" charset="2"/>
              <a:buChar char="§"/>
            </a:pPr>
            <a:r>
              <a:rPr lang="lt-LT" dirty="0"/>
              <a:t>VRM – Lietuvos Respublikos vidaus reikalų ministerija</a:t>
            </a:r>
          </a:p>
        </p:txBody>
      </p:sp>
    </p:spTree>
    <p:extLst>
      <p:ext uri="{BB962C8B-B14F-4D97-AF65-F5344CB8AC3E}">
        <p14:creationId xmlns:p14="http://schemas.microsoft.com/office/powerpoint/2010/main" val="3079895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94219D3-57E2-CD6B-2876-29688B2613DD}"/>
              </a:ext>
            </a:extLst>
          </p:cNvPr>
          <p:cNvSpPr>
            <a:spLocks noGrp="1"/>
          </p:cNvSpPr>
          <p:nvPr>
            <p:ph type="title"/>
          </p:nvPr>
        </p:nvSpPr>
        <p:spPr>
          <a:xfrm>
            <a:off x="838199" y="138983"/>
            <a:ext cx="10515600" cy="618101"/>
          </a:xfrm>
        </p:spPr>
        <p:txBody>
          <a:bodyPr>
            <a:normAutofit fontScale="90000"/>
          </a:bodyPr>
          <a:lstStyle/>
          <a:p>
            <a:pPr algn="ctr"/>
            <a:r>
              <a:rPr lang="lt-LT" sz="4000" dirty="0">
                <a:latin typeface="Times New Roman" panose="02020603050405020304" pitchFamily="18" charset="0"/>
                <a:cs typeface="Times New Roman" panose="02020603050405020304" pitchFamily="18" charset="0"/>
              </a:rPr>
              <a:t>AKTUALŪS TEISĖS AKTAI</a:t>
            </a:r>
          </a:p>
        </p:txBody>
      </p:sp>
      <p:sp>
        <p:nvSpPr>
          <p:cNvPr id="3" name="Turinio vietos rezervavimo ženklas 2">
            <a:extLst>
              <a:ext uri="{FF2B5EF4-FFF2-40B4-BE49-F238E27FC236}">
                <a16:creationId xmlns:a16="http://schemas.microsoft.com/office/drawing/2014/main" id="{DB29A3F8-5BC3-7B05-6FD3-235F804A89B3}"/>
              </a:ext>
            </a:extLst>
          </p:cNvPr>
          <p:cNvSpPr>
            <a:spLocks noGrp="1"/>
          </p:cNvSpPr>
          <p:nvPr>
            <p:ph idx="1"/>
          </p:nvPr>
        </p:nvSpPr>
        <p:spPr>
          <a:xfrm>
            <a:off x="838199" y="757083"/>
            <a:ext cx="10695039" cy="5961933"/>
          </a:xfrm>
        </p:spPr>
        <p:txBody>
          <a:bodyPr>
            <a:noAutofit/>
          </a:bodyPr>
          <a:lstStyle/>
          <a:p>
            <a:pPr algn="just">
              <a:buFont typeface="Wingdings" panose="05000000000000000000" pitchFamily="2" charset="2"/>
              <a:buChar char="§"/>
            </a:pPr>
            <a:r>
              <a:rPr lang="lt-LT" sz="2000" dirty="0">
                <a:latin typeface="Times New Roman" panose="02020603050405020304" pitchFamily="18" charset="0"/>
                <a:cs typeface="Times New Roman" panose="02020603050405020304" pitchFamily="18" charset="0"/>
                <a:hlinkClick r:id="rId2"/>
              </a:rPr>
              <a:t>KVCSĮ</a:t>
            </a:r>
            <a:endParaRPr lang="lt-LT" sz="20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lt-LT" sz="2000">
                <a:latin typeface="Times New Roman" panose="02020603050405020304" pitchFamily="18" charset="0"/>
                <a:cs typeface="Times New Roman" panose="02020603050405020304" pitchFamily="18" charset="0"/>
              </a:rPr>
              <a:t>LRV </a:t>
            </a:r>
            <a:r>
              <a:rPr lang="lt-LT" sz="2000" dirty="0">
                <a:latin typeface="Times New Roman" panose="02020603050405020304" pitchFamily="18" charset="0"/>
                <a:cs typeface="Times New Roman" panose="02020603050405020304" pitchFamily="18" charset="0"/>
              </a:rPr>
              <a:t>2022 m. gruodžio 29 d. </a:t>
            </a:r>
            <a:r>
              <a:rPr lang="lt-LT" sz="2000" dirty="0">
                <a:latin typeface="Times New Roman" panose="02020603050405020304" pitchFamily="18" charset="0"/>
                <a:cs typeface="Times New Roman" panose="02020603050405020304" pitchFamily="18" charset="0"/>
                <a:hlinkClick r:id="rId3"/>
              </a:rPr>
              <a:t>nutarimas</a:t>
            </a:r>
            <a:r>
              <a:rPr lang="lt-LT" sz="2000" dirty="0">
                <a:latin typeface="Times New Roman" panose="02020603050405020304" pitchFamily="18" charset="0"/>
                <a:cs typeface="Times New Roman" panose="02020603050405020304" pitchFamily="18" charset="0"/>
              </a:rPr>
              <a:t> Nr. 1317 „Dėl Lietuvos Respublikos krizių valdymo ir civilinės saugos įstatymo įgyvendinimo“ (LRV nutarimas Nr. 1317):</a:t>
            </a:r>
          </a:p>
          <a:p>
            <a:pPr marL="0" marR="0" indent="0" algn="just">
              <a:spcBef>
                <a:spcPts val="0"/>
              </a:spcBef>
              <a:spcAft>
                <a:spcPts val="0"/>
              </a:spcAft>
              <a:buNone/>
            </a:pPr>
            <a:endParaRPr lang="lt-LT" sz="1300" b="1" i="0" dirty="0">
              <a:solidFill>
                <a:srgbClr val="000000"/>
              </a:solidFill>
              <a:effectLst/>
              <a:latin typeface="Times New Roman" panose="02020603050405020304" pitchFamily="18" charset="0"/>
              <a:cs typeface="Times New Roman" panose="02020603050405020304" pitchFamily="18" charset="0"/>
            </a:endParaRPr>
          </a:p>
          <a:p>
            <a:pPr marL="0" marR="0" indent="0" algn="just">
              <a:spcBef>
                <a:spcPts val="0"/>
              </a:spcBef>
              <a:spcAft>
                <a:spcPts val="0"/>
              </a:spcAft>
              <a:buNone/>
            </a:pPr>
            <a:r>
              <a:rPr lang="lt-LT" sz="1400" b="1" i="0" dirty="0">
                <a:solidFill>
                  <a:srgbClr val="000000"/>
                </a:solidFill>
                <a:effectLst/>
                <a:latin typeface="Times New Roman" panose="02020603050405020304" pitchFamily="18" charset="0"/>
                <a:cs typeface="Times New Roman" panose="02020603050405020304" pitchFamily="18" charset="0"/>
              </a:rPr>
              <a:t>1. Būtinų užduočių skyrimo, atlikimo ir kompensavimo už jų atlikimą tvarkos aprašas;</a:t>
            </a:r>
          </a:p>
          <a:p>
            <a:pPr marL="0" marR="0" indent="0" algn="just">
              <a:spcBef>
                <a:spcPts val="0"/>
              </a:spcBef>
              <a:spcAft>
                <a:spcPts val="0"/>
              </a:spcAft>
              <a:buNone/>
            </a:pPr>
            <a:r>
              <a:rPr lang="lt-LT" sz="1400" b="0" i="0" dirty="0">
                <a:solidFill>
                  <a:srgbClr val="000000"/>
                </a:solidFill>
                <a:effectLst/>
                <a:latin typeface="Times New Roman" panose="02020603050405020304" pitchFamily="18" charset="0"/>
                <a:cs typeface="Times New Roman" panose="02020603050405020304" pitchFamily="18" charset="0"/>
              </a:rPr>
              <a:t>2. Ekstremaliųjų situacijų operacijų centrų sudarymo, darbo organizavimo, sušaukimo tvarkos, uždavinių ir funkcijų tvarkos aprašas;</a:t>
            </a:r>
          </a:p>
          <a:p>
            <a:pPr marL="0" marR="0" indent="0" algn="just">
              <a:spcBef>
                <a:spcPts val="0"/>
              </a:spcBef>
              <a:spcAft>
                <a:spcPts val="0"/>
              </a:spcAft>
              <a:buNone/>
            </a:pPr>
            <a:r>
              <a:rPr lang="lt-LT" sz="1400" b="0" i="0" dirty="0">
                <a:solidFill>
                  <a:srgbClr val="000000"/>
                </a:solidFill>
                <a:effectLst/>
                <a:latin typeface="Times New Roman" panose="02020603050405020304" pitchFamily="18" charset="0"/>
                <a:cs typeface="Times New Roman" panose="02020603050405020304" pitchFamily="18" charset="0"/>
              </a:rPr>
              <a:t>3. Ekstremaliųjų situacijų skelbimo ir atšaukimo tvarkos aprašas;</a:t>
            </a:r>
          </a:p>
          <a:p>
            <a:pPr marL="0" marR="0" indent="0" algn="just">
              <a:spcBef>
                <a:spcPts val="0"/>
              </a:spcBef>
              <a:spcAft>
                <a:spcPts val="0"/>
              </a:spcAft>
              <a:buNone/>
            </a:pPr>
            <a:r>
              <a:rPr lang="lt-LT" sz="1400" b="0" i="0" dirty="0">
                <a:solidFill>
                  <a:srgbClr val="000000"/>
                </a:solidFill>
                <a:effectLst/>
                <a:latin typeface="Times New Roman" panose="02020603050405020304" pitchFamily="18" charset="0"/>
                <a:cs typeface="Times New Roman" panose="02020603050405020304" pitchFamily="18" charset="0"/>
              </a:rPr>
              <a:t>4. Jungtinės grėsmių prevencijos ir krizių valdymo grupės uždavinių, funkcijų ir darbo organizavimo tvarkos aprašas;</a:t>
            </a:r>
          </a:p>
          <a:p>
            <a:pPr marL="0" marR="0" indent="0" algn="just">
              <a:spcBef>
                <a:spcPts val="0"/>
              </a:spcBef>
              <a:spcAft>
                <a:spcPts val="0"/>
              </a:spcAft>
              <a:buNone/>
            </a:pPr>
            <a:r>
              <a:rPr lang="lt-LT" sz="1400" b="0" i="0" dirty="0">
                <a:solidFill>
                  <a:srgbClr val="000000"/>
                </a:solidFill>
                <a:effectLst/>
                <a:latin typeface="Times New Roman" panose="02020603050405020304" pitchFamily="18" charset="0"/>
                <a:cs typeface="Times New Roman" panose="02020603050405020304" pitchFamily="18" charset="0"/>
              </a:rPr>
              <a:t>5. Kriterijų, kuriuos atitinkančiuose ūkio subjektuose privaloma sudaryti ekstremaliųjų situacijų operacijų centrą, aprašas;</a:t>
            </a:r>
          </a:p>
          <a:p>
            <a:pPr marL="0" marR="0" indent="0" algn="just">
              <a:spcBef>
                <a:spcPts val="0"/>
              </a:spcBef>
              <a:spcAft>
                <a:spcPts val="0"/>
              </a:spcAft>
              <a:buNone/>
            </a:pPr>
            <a:r>
              <a:rPr lang="lt-LT" sz="1400" b="1" i="0" dirty="0">
                <a:solidFill>
                  <a:srgbClr val="FF0000"/>
                </a:solidFill>
                <a:effectLst/>
                <a:latin typeface="Times New Roman" panose="02020603050405020304" pitchFamily="18" charset="0"/>
                <a:cs typeface="Times New Roman" panose="02020603050405020304" pitchFamily="18" charset="0"/>
              </a:rPr>
              <a:t>6. Kriterijų, kuriuos atitinkančių kitų įstaigų ir ūkio subjektų vadovai privalo organizuoti ekstremaliųjų situacijų valdymo plano rengimą, aprašas;</a:t>
            </a:r>
          </a:p>
          <a:p>
            <a:pPr marL="0" marR="0" indent="0" algn="just">
              <a:spcBef>
                <a:spcPts val="0"/>
              </a:spcBef>
              <a:spcAft>
                <a:spcPts val="0"/>
              </a:spcAft>
              <a:buNone/>
            </a:pPr>
            <a:r>
              <a:rPr lang="lt-LT" sz="1400" b="1" i="0" dirty="0">
                <a:solidFill>
                  <a:srgbClr val="000000"/>
                </a:solidFill>
                <a:effectLst/>
                <a:latin typeface="Times New Roman" panose="02020603050405020304" pitchFamily="18" charset="0"/>
                <a:cs typeface="Times New Roman" panose="02020603050405020304" pitchFamily="18" charset="0"/>
              </a:rPr>
              <a:t>7. Krizių ir ekstremaliųjų situacijų prevencijos vykdymo tvarkos aprašas;</a:t>
            </a:r>
          </a:p>
          <a:p>
            <a:pPr marL="0" marR="0" indent="0" algn="just">
              <a:spcBef>
                <a:spcPts val="0"/>
              </a:spcBef>
              <a:spcAft>
                <a:spcPts val="0"/>
              </a:spcAft>
              <a:buNone/>
            </a:pPr>
            <a:r>
              <a:rPr lang="lt-LT" sz="1400" b="1" i="0" dirty="0">
                <a:solidFill>
                  <a:srgbClr val="000000"/>
                </a:solidFill>
                <a:effectLst/>
                <a:latin typeface="Times New Roman" panose="02020603050405020304" pitchFamily="18" charset="0"/>
                <a:cs typeface="Times New Roman" panose="02020603050405020304" pitchFamily="18" charset="0"/>
              </a:rPr>
              <a:t>8. Materialinių išteklių teikimo ir kompensavimo už jų teikimą tvarkos aprašas;</a:t>
            </a:r>
          </a:p>
          <a:p>
            <a:pPr marL="0" marR="0" indent="0" algn="just">
              <a:spcBef>
                <a:spcPts val="0"/>
              </a:spcBef>
              <a:spcAft>
                <a:spcPts val="0"/>
              </a:spcAft>
              <a:buNone/>
            </a:pPr>
            <a:r>
              <a:rPr lang="lt-LT" sz="1400" i="0" dirty="0">
                <a:solidFill>
                  <a:srgbClr val="000000"/>
                </a:solidFill>
                <a:effectLst/>
                <a:latin typeface="Times New Roman" panose="02020603050405020304" pitchFamily="18" charset="0"/>
                <a:cs typeface="Times New Roman" panose="02020603050405020304" pitchFamily="18" charset="0"/>
              </a:rPr>
              <a:t>9. Parengties pareigūnų funkcijoms ir valstybinei (valstybės perduotai savivaldybėms) civilinės saugos funkcijai atlikti reikalingų valstybės biudžeto lėšų poreikio nustatymo tvarkos aprašas;</a:t>
            </a:r>
          </a:p>
          <a:p>
            <a:pPr marL="0" marR="0" indent="0" algn="just">
              <a:spcBef>
                <a:spcPts val="0"/>
              </a:spcBef>
              <a:spcAft>
                <a:spcPts val="0"/>
              </a:spcAft>
              <a:buNone/>
            </a:pPr>
            <a:r>
              <a:rPr lang="lt-LT" sz="1400" b="1" i="0" dirty="0">
                <a:solidFill>
                  <a:srgbClr val="000000"/>
                </a:solidFill>
                <a:effectLst/>
                <a:latin typeface="Times New Roman" panose="02020603050405020304" pitchFamily="18" charset="0"/>
                <a:cs typeface="Times New Roman" panose="02020603050405020304" pitchFamily="18" charset="0"/>
              </a:rPr>
              <a:t>10. Pranešimo ir keitimosi informacija apie įvykį, ekstremalųjį įvykį, ypatingą įvykį, ekstremaliąją situaciją ar krizę tvarkos aprašas;</a:t>
            </a:r>
          </a:p>
          <a:p>
            <a:pPr marL="0" marR="0" indent="0" algn="just">
              <a:spcBef>
                <a:spcPts val="0"/>
              </a:spcBef>
              <a:spcAft>
                <a:spcPts val="0"/>
              </a:spcAft>
              <a:buNone/>
            </a:pPr>
            <a:r>
              <a:rPr lang="lt-LT" sz="1400" b="0" i="0" dirty="0">
                <a:solidFill>
                  <a:srgbClr val="000000"/>
                </a:solidFill>
                <a:effectLst/>
                <a:latin typeface="Times New Roman" panose="02020603050405020304" pitchFamily="18" charset="0"/>
                <a:cs typeface="Times New Roman" panose="02020603050405020304" pitchFamily="18" charset="0"/>
              </a:rPr>
              <a:t>11. Savanorių, tarptautinių humanitarinių organizacijų ir nevyriausybinių organizacijų pajėgų patirtų išlaidų kompensavimo sąlygų ir tvarkos aprašas;</a:t>
            </a:r>
          </a:p>
          <a:p>
            <a:pPr marL="0" marR="0" indent="0" algn="just">
              <a:spcBef>
                <a:spcPts val="0"/>
              </a:spcBef>
              <a:spcAft>
                <a:spcPts val="0"/>
              </a:spcAft>
              <a:buNone/>
            </a:pPr>
            <a:r>
              <a:rPr lang="lt-LT" sz="1400" b="1" i="0" dirty="0">
                <a:solidFill>
                  <a:srgbClr val="000000"/>
                </a:solidFill>
                <a:effectLst/>
                <a:latin typeface="Times New Roman" panose="02020603050405020304" pitchFamily="18" charset="0"/>
                <a:cs typeface="Times New Roman" panose="02020603050405020304" pitchFamily="18" charset="0"/>
              </a:rPr>
              <a:t>12. Slėptuvių, kolektyvinės apsaugos statinių ir priedangų poreikio nustatymo, parinkimo, žymėjimo, jų parengties organizavimo ir naudojimo tvarkos aprašas;</a:t>
            </a:r>
          </a:p>
          <a:p>
            <a:pPr marL="0" marR="0" indent="0" algn="just">
              <a:spcBef>
                <a:spcPts val="0"/>
              </a:spcBef>
              <a:spcAft>
                <a:spcPts val="0"/>
              </a:spcAft>
              <a:buNone/>
            </a:pPr>
            <a:r>
              <a:rPr lang="lt-LT" sz="1400" b="0" i="0" dirty="0">
                <a:solidFill>
                  <a:srgbClr val="000000"/>
                </a:solidFill>
                <a:effectLst/>
                <a:latin typeface="Times New Roman" panose="02020603050405020304" pitchFamily="18" charset="0"/>
                <a:cs typeface="Times New Roman" panose="02020603050405020304" pitchFamily="18" charset="0"/>
              </a:rPr>
              <a:t>13. Valstybės institucijų ir įstaigų, kurios rengia krizių ir ekstremaliųjų situacijų valdymo planus, sąrašas;</a:t>
            </a:r>
          </a:p>
          <a:p>
            <a:pPr marL="0" marR="0" indent="0" algn="just">
              <a:spcBef>
                <a:spcPts val="0"/>
              </a:spcBef>
              <a:spcAft>
                <a:spcPts val="0"/>
              </a:spcAft>
              <a:buNone/>
            </a:pPr>
            <a:r>
              <a:rPr lang="lt-LT" sz="1400" b="0" i="0" dirty="0">
                <a:solidFill>
                  <a:srgbClr val="000000"/>
                </a:solidFill>
                <a:effectLst/>
                <a:latin typeface="Times New Roman" panose="02020603050405020304" pitchFamily="18" charset="0"/>
                <a:cs typeface="Times New Roman" panose="02020603050405020304" pitchFamily="18" charset="0"/>
              </a:rPr>
              <a:t>14. Valstybės institucijų ir įstaigų, kuriose privaloma sudaryti ekstremaliųjų situacijų operacijų centrą, sąrašas;</a:t>
            </a:r>
          </a:p>
          <a:p>
            <a:pPr marL="0" marR="0" indent="0" algn="just">
              <a:spcBef>
                <a:spcPts val="0"/>
              </a:spcBef>
              <a:spcAft>
                <a:spcPts val="0"/>
              </a:spcAft>
              <a:buNone/>
            </a:pPr>
            <a:r>
              <a:rPr lang="lt-LT" sz="1400" b="1" i="0" dirty="0">
                <a:effectLst/>
                <a:latin typeface="Times New Roman" panose="02020603050405020304" pitchFamily="18" charset="0"/>
                <a:cs typeface="Times New Roman" panose="02020603050405020304" pitchFamily="18" charset="0"/>
              </a:rPr>
              <a:t>15. Valstybės ir savivaldybių institucijų ir įstaigų, kitų įstaigų, ūkio subjektų ir veiklos vykdytojų, kurie privalo kaupti jų nepertraukiamos veiklos vykdymui užtikrinti būtinas priemones ir asmenines apsaugos priemones, sąrašas;</a:t>
            </a:r>
          </a:p>
          <a:p>
            <a:pPr marL="0" marR="0" indent="0" algn="just">
              <a:spcBef>
                <a:spcPts val="0"/>
              </a:spcBef>
              <a:spcAft>
                <a:spcPts val="0"/>
              </a:spcAft>
              <a:buNone/>
            </a:pPr>
            <a:r>
              <a:rPr lang="lt-LT" sz="1400" b="1" i="0" dirty="0">
                <a:solidFill>
                  <a:srgbClr val="000000"/>
                </a:solidFill>
                <a:effectLst/>
                <a:latin typeface="Times New Roman" panose="02020603050405020304" pitchFamily="18" charset="0"/>
                <a:cs typeface="Times New Roman" panose="02020603050405020304" pitchFamily="18" charset="0"/>
              </a:rPr>
              <a:t>16. Valstybės ir savivaldybių institucijų ir įstaigų, kitų įstaigų, ūkio subjektų ir veiklos vykdytojų kaupiamų jų nepertraukiamos veiklos vykdymui užtikrinti būtinų priemonių ir asmeninių apsaugos priemonių sąrašo, kiekio ir laikotarpio nustatymo tvarkos aprašas;</a:t>
            </a:r>
          </a:p>
          <a:p>
            <a:pPr marL="0" marR="0" indent="0" algn="just">
              <a:spcBef>
                <a:spcPts val="0"/>
              </a:spcBef>
              <a:spcAft>
                <a:spcPts val="0"/>
              </a:spcAft>
              <a:buNone/>
            </a:pPr>
            <a:r>
              <a:rPr lang="lt-LT" sz="1400" b="0" i="0" dirty="0">
                <a:solidFill>
                  <a:srgbClr val="000000"/>
                </a:solidFill>
                <a:effectLst/>
                <a:latin typeface="Times New Roman" panose="02020603050405020304" pitchFamily="18" charset="0"/>
                <a:cs typeface="Times New Roman" panose="02020603050405020304" pitchFamily="18" charset="0"/>
              </a:rPr>
              <a:t>17. Valstybės paramos už žalą, patirtą dėl krizės ar ekstremaliosios situacijos, teikimo tvarkos aprašas;</a:t>
            </a:r>
          </a:p>
          <a:p>
            <a:pPr marL="0" marR="0" indent="0" algn="just">
              <a:spcBef>
                <a:spcPts val="0"/>
              </a:spcBef>
              <a:spcAft>
                <a:spcPts val="0"/>
              </a:spcAft>
              <a:buNone/>
            </a:pPr>
            <a:r>
              <a:rPr lang="lt-LT" sz="1400" b="1" i="0" dirty="0">
                <a:solidFill>
                  <a:srgbClr val="000000"/>
                </a:solidFill>
                <a:effectLst/>
                <a:latin typeface="Times New Roman" panose="02020603050405020304" pitchFamily="18" charset="0"/>
                <a:cs typeface="Times New Roman" panose="02020603050405020304" pitchFamily="18" charset="0"/>
              </a:rPr>
              <a:t>18. Krizių valdymo ir civilinės saugos mokymo tvarkos aprašas.</a:t>
            </a:r>
          </a:p>
        </p:txBody>
      </p:sp>
    </p:spTree>
    <p:extLst>
      <p:ext uri="{BB962C8B-B14F-4D97-AF65-F5344CB8AC3E}">
        <p14:creationId xmlns:p14="http://schemas.microsoft.com/office/powerpoint/2010/main" val="1334330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C0EB583-383B-140D-B761-E5D187AA3154}"/>
              </a:ext>
            </a:extLst>
          </p:cNvPr>
          <p:cNvSpPr>
            <a:spLocks noGrp="1"/>
          </p:cNvSpPr>
          <p:nvPr>
            <p:ph type="title"/>
          </p:nvPr>
        </p:nvSpPr>
        <p:spPr>
          <a:xfrm>
            <a:off x="153629" y="-185482"/>
            <a:ext cx="11884742" cy="1325563"/>
          </a:xfrm>
        </p:spPr>
        <p:txBody>
          <a:bodyPr/>
          <a:lstStyle/>
          <a:p>
            <a:pPr algn="ctr"/>
            <a:r>
              <a:rPr lang="lt-LT" dirty="0"/>
              <a:t>Negaliojančių teisės aktų pavyzdžiai ir jų atitikmenys</a:t>
            </a:r>
          </a:p>
        </p:txBody>
      </p:sp>
      <p:graphicFrame>
        <p:nvGraphicFramePr>
          <p:cNvPr id="4" name="Turinio vietos rezervavimo ženklas 3">
            <a:extLst>
              <a:ext uri="{FF2B5EF4-FFF2-40B4-BE49-F238E27FC236}">
                <a16:creationId xmlns:a16="http://schemas.microsoft.com/office/drawing/2014/main" id="{D9D80932-DB7E-38EF-A4F1-BD9BBBF040C6}"/>
              </a:ext>
            </a:extLst>
          </p:cNvPr>
          <p:cNvGraphicFramePr>
            <a:graphicFrameLocks noGrp="1"/>
          </p:cNvGraphicFramePr>
          <p:nvPr>
            <p:ph idx="1"/>
            <p:extLst>
              <p:ext uri="{D42A27DB-BD31-4B8C-83A1-F6EECF244321}">
                <p14:modId xmlns:p14="http://schemas.microsoft.com/office/powerpoint/2010/main" val="245832369"/>
              </p:ext>
            </p:extLst>
          </p:nvPr>
        </p:nvGraphicFramePr>
        <p:xfrm>
          <a:off x="244466" y="1140081"/>
          <a:ext cx="11534579" cy="5074920"/>
        </p:xfrm>
        <a:graphic>
          <a:graphicData uri="http://schemas.openxmlformats.org/drawingml/2006/table">
            <a:tbl>
              <a:tblPr firstRow="1" bandRow="1">
                <a:tableStyleId>{5C22544A-7EE6-4342-B048-85BDC9FD1C3A}</a:tableStyleId>
              </a:tblPr>
              <a:tblGrid>
                <a:gridCol w="473289">
                  <a:extLst>
                    <a:ext uri="{9D8B030D-6E8A-4147-A177-3AD203B41FA5}">
                      <a16:colId xmlns:a16="http://schemas.microsoft.com/office/drawing/2014/main" val="3681518630"/>
                    </a:ext>
                  </a:extLst>
                </a:gridCol>
                <a:gridCol w="5840362">
                  <a:extLst>
                    <a:ext uri="{9D8B030D-6E8A-4147-A177-3AD203B41FA5}">
                      <a16:colId xmlns:a16="http://schemas.microsoft.com/office/drawing/2014/main" val="2176089177"/>
                    </a:ext>
                  </a:extLst>
                </a:gridCol>
                <a:gridCol w="5220928">
                  <a:extLst>
                    <a:ext uri="{9D8B030D-6E8A-4147-A177-3AD203B41FA5}">
                      <a16:colId xmlns:a16="http://schemas.microsoft.com/office/drawing/2014/main" val="4077316394"/>
                    </a:ext>
                  </a:extLst>
                </a:gridCol>
              </a:tblGrid>
              <a:tr h="370840">
                <a:tc>
                  <a:txBody>
                    <a:bodyPr/>
                    <a:lstStyle/>
                    <a:p>
                      <a:pPr algn="ctr"/>
                      <a:r>
                        <a:rPr lang="lt-LT" sz="1400" dirty="0">
                          <a:latin typeface="Times New Roman" panose="02020603050405020304" pitchFamily="18" charset="0"/>
                          <a:cs typeface="Times New Roman" panose="02020603050405020304" pitchFamily="18" charset="0"/>
                        </a:rPr>
                        <a:t>Eil. Nr.</a:t>
                      </a:r>
                    </a:p>
                  </a:txBody>
                  <a:tcPr/>
                </a:tc>
                <a:tc>
                  <a:txBody>
                    <a:bodyPr/>
                    <a:lstStyle/>
                    <a:p>
                      <a:pPr algn="ctr"/>
                      <a:r>
                        <a:rPr lang="lt-LT" sz="1400" dirty="0">
                          <a:latin typeface="Times New Roman" panose="02020603050405020304" pitchFamily="18" charset="0"/>
                          <a:cs typeface="Times New Roman" panose="02020603050405020304" pitchFamily="18" charset="0"/>
                        </a:rPr>
                        <a:t>NEGALIOJANČIO teisės akto pavadinimas</a:t>
                      </a:r>
                    </a:p>
                  </a:txBody>
                  <a:tcPr/>
                </a:tc>
                <a:tc>
                  <a:txBody>
                    <a:bodyPr/>
                    <a:lstStyle/>
                    <a:p>
                      <a:pPr algn="ctr"/>
                      <a:r>
                        <a:rPr lang="lt-LT" sz="1400" dirty="0">
                          <a:latin typeface="Times New Roman" panose="02020603050405020304" pitchFamily="18" charset="0"/>
                          <a:cs typeface="Times New Roman" panose="02020603050405020304" pitchFamily="18" charset="0"/>
                        </a:rPr>
                        <a:t>Atitikmuo (galioja)</a:t>
                      </a:r>
                    </a:p>
                  </a:txBody>
                  <a:tcPr/>
                </a:tc>
                <a:extLst>
                  <a:ext uri="{0D108BD9-81ED-4DB2-BD59-A6C34878D82A}">
                    <a16:rowId xmlns:a16="http://schemas.microsoft.com/office/drawing/2014/main" val="1746703630"/>
                  </a:ext>
                </a:extLst>
              </a:tr>
              <a:tr h="685800">
                <a:tc rowSpan="2">
                  <a:txBody>
                    <a:bodyPr/>
                    <a:lstStyle/>
                    <a:p>
                      <a:r>
                        <a:rPr lang="lt-LT" sz="1400" dirty="0">
                          <a:latin typeface="Times New Roman" panose="02020603050405020304" pitchFamily="18" charset="0"/>
                          <a:cs typeface="Times New Roman" panose="02020603050405020304" pitchFamily="18" charset="0"/>
                        </a:rPr>
                        <a:t>1.</a:t>
                      </a:r>
                    </a:p>
                  </a:txBody>
                  <a:tcPr/>
                </a:tc>
                <a:tc rowSpan="2">
                  <a:txBody>
                    <a:bodyPr/>
                    <a:lstStyle/>
                    <a:p>
                      <a:pPr algn="just"/>
                      <a:r>
                        <a:rPr lang="lt-LT" sz="1400" b="0" i="1" kern="1200" dirty="0">
                          <a:solidFill>
                            <a:schemeClr val="dk1"/>
                          </a:solidFill>
                          <a:effectLst/>
                          <a:latin typeface="Times New Roman" panose="02020603050405020304" pitchFamily="18" charset="0"/>
                          <a:ea typeface="+mn-ea"/>
                          <a:cs typeface="Times New Roman" panose="02020603050405020304" pitchFamily="18" charset="0"/>
                        </a:rPr>
                        <a:t>NEGALIOJA (nuo 2023-09-28) </a:t>
                      </a:r>
                    </a:p>
                    <a:p>
                      <a:pPr algn="just"/>
                      <a:r>
                        <a:rPr lang="lt-LT" sz="1400" dirty="0">
                          <a:latin typeface="Times New Roman" panose="02020603050405020304" pitchFamily="18" charset="0"/>
                          <a:cs typeface="Times New Roman" panose="02020603050405020304" pitchFamily="18" charset="0"/>
                        </a:rPr>
                        <a:t>PAGD direktoriaus 2010 m. balandžio 19 d. įsakymas „</a:t>
                      </a:r>
                      <a:r>
                        <a:rPr lang="lt-LT" sz="1400" b="0" i="0" kern="1200" dirty="0">
                          <a:solidFill>
                            <a:schemeClr val="dk1"/>
                          </a:solidFill>
                          <a:effectLst/>
                          <a:latin typeface="Times New Roman" panose="02020603050405020304" pitchFamily="18" charset="0"/>
                          <a:ea typeface="+mn-ea"/>
                          <a:cs typeface="Times New Roman" panose="02020603050405020304" pitchFamily="18" charset="0"/>
                        </a:rPr>
                        <a:t>Dėl Kriterijų ūkio subjektams ir kitoms įstaigoms, kurių vadovai turi organizuoti ekstremaliųjų situacijų valdymo planų rengimą, derinimą ir tvirtinimą, ir ūkio subjektams, kurių vadovai turi sudaryti ekstremaliųjų situacijų operacijų centrą, patvirtinimo“</a:t>
                      </a:r>
                      <a:endParaRPr lang="lt-LT" sz="1400" b="0" dirty="0">
                        <a:latin typeface="Times New Roman" panose="02020603050405020304" pitchFamily="18" charset="0"/>
                        <a:cs typeface="Times New Roman" panose="02020603050405020304" pitchFamily="18" charset="0"/>
                      </a:endParaRPr>
                    </a:p>
                  </a:txBody>
                  <a:tcPr/>
                </a:tc>
                <a:tc>
                  <a:txBody>
                    <a:bodyPr/>
                    <a:lstStyle/>
                    <a:p>
                      <a:pPr algn="just"/>
                      <a:r>
                        <a:rPr lang="lt-LT" sz="1400" dirty="0">
                          <a:latin typeface="Times New Roman" panose="02020603050405020304" pitchFamily="18" charset="0"/>
                          <a:cs typeface="Times New Roman" panose="02020603050405020304" pitchFamily="18" charset="0"/>
                        </a:rPr>
                        <a:t>LRV nutarimas Nr. 1317:</a:t>
                      </a:r>
                    </a:p>
                    <a:p>
                      <a:pPr algn="just"/>
                      <a:r>
                        <a:rPr lang="lt-LT" sz="1400" b="0" i="0" dirty="0">
                          <a:solidFill>
                            <a:schemeClr val="tx1"/>
                          </a:solidFill>
                          <a:effectLst/>
                          <a:latin typeface="Times New Roman" panose="02020603050405020304" pitchFamily="18" charset="0"/>
                          <a:cs typeface="Times New Roman" panose="02020603050405020304" pitchFamily="18" charset="0"/>
                        </a:rPr>
                        <a:t>6. Kriterijų, kuriuos atitinkančių kitų įstaigų ir ūkio subjektų vadovai privalo organizuoti ekstremaliųjų situacijų valdymo plano rengimą, aprašas</a:t>
                      </a:r>
                      <a:endParaRPr lang="lt-LT" sz="1400" b="0"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568062702"/>
                  </a:ext>
                </a:extLst>
              </a:tr>
              <a:tr h="685800">
                <a:tc vMerge="1">
                  <a:txBody>
                    <a:bodyPr/>
                    <a:lstStyle/>
                    <a:p>
                      <a:endParaRPr lang="lt-LT"/>
                    </a:p>
                  </a:txBody>
                  <a:tcPr/>
                </a:tc>
                <a:tc vMerge="1">
                  <a:txBody>
                    <a:bodyPr/>
                    <a:lstStyle/>
                    <a:p>
                      <a:endParaRPr lang="lt-LT"/>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lt-LT" sz="1400" b="0" i="0" dirty="0">
                          <a:solidFill>
                            <a:srgbClr val="000000"/>
                          </a:solidFill>
                          <a:effectLst/>
                          <a:latin typeface="Times New Roman" panose="02020603050405020304" pitchFamily="18" charset="0"/>
                          <a:cs typeface="Times New Roman" panose="02020603050405020304" pitchFamily="18" charset="0"/>
                        </a:rPr>
                        <a:t>5. Kriterijų, kuriuos atitinkančiuose ūkio subjektuose privaloma sudaryti ekstremaliųjų situacijų operacijų centrą, aprašas</a:t>
                      </a:r>
                    </a:p>
                  </a:txBody>
                  <a:tcPr/>
                </a:tc>
                <a:extLst>
                  <a:ext uri="{0D108BD9-81ED-4DB2-BD59-A6C34878D82A}">
                    <a16:rowId xmlns:a16="http://schemas.microsoft.com/office/drawing/2014/main" val="2678693370"/>
                  </a:ext>
                </a:extLst>
              </a:tr>
              <a:tr h="351176">
                <a:tc>
                  <a:txBody>
                    <a:bodyPr/>
                    <a:lstStyle/>
                    <a:p>
                      <a:r>
                        <a:rPr lang="lt-LT" sz="1400" dirty="0">
                          <a:latin typeface="Times New Roman" panose="02020603050405020304" pitchFamily="18" charset="0"/>
                          <a:cs typeface="Times New Roman" panose="02020603050405020304" pitchFamily="18" charset="0"/>
                        </a:rPr>
                        <a:t>2.</a:t>
                      </a:r>
                    </a:p>
                  </a:txBody>
                  <a:tcPr/>
                </a:tc>
                <a:tc>
                  <a:txBody>
                    <a:bodyPr/>
                    <a:lstStyle/>
                    <a:p>
                      <a:pPr algn="just"/>
                      <a:r>
                        <a:rPr lang="lt-LT" sz="1400" b="0" dirty="0">
                          <a:latin typeface="Times New Roman" panose="02020603050405020304" pitchFamily="18" charset="0"/>
                          <a:cs typeface="Times New Roman" panose="02020603050405020304" pitchFamily="18" charset="0"/>
                        </a:rPr>
                        <a:t>NEGALIOJA (nuo 2024-02-08) </a:t>
                      </a:r>
                    </a:p>
                    <a:p>
                      <a:pPr algn="just"/>
                      <a:r>
                        <a:rPr lang="lt-LT" sz="1400" b="0" dirty="0">
                          <a:latin typeface="Times New Roman" panose="02020603050405020304" pitchFamily="18" charset="0"/>
                          <a:cs typeface="Times New Roman" panose="02020603050405020304" pitchFamily="18" charset="0"/>
                        </a:rPr>
                        <a:t>VRM ministro 2007 m. kovo 30 d. įsakymas Nr. 1V-114 „Dėl Keitimosi informacija apie įvykį, ekstremalųjį įvykį ar ekstremaliąją situaciją ir duomenų teikimo apie ekstremaliosios situacijos padarinius tvarkos aprašo patvirtinimo“</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lt-LT" sz="1400" dirty="0">
                          <a:latin typeface="Times New Roman" panose="02020603050405020304" pitchFamily="18" charset="0"/>
                          <a:cs typeface="Times New Roman" panose="02020603050405020304" pitchFamily="18" charset="0"/>
                        </a:rPr>
                        <a:t>LRV nutarimas Nr. 1317:</a:t>
                      </a:r>
                      <a:endParaRPr lang="lt-LT" sz="1400" b="0" dirty="0">
                        <a:solidFill>
                          <a:schemeClr val="tx1"/>
                        </a:solidFill>
                        <a:latin typeface="Times New Roman" panose="02020603050405020304" pitchFamily="18" charset="0"/>
                        <a:cs typeface="Times New Roman" panose="02020603050405020304" pitchFamily="18" charset="0"/>
                      </a:endParaRPr>
                    </a:p>
                    <a:p>
                      <a:pPr algn="just"/>
                      <a:r>
                        <a:rPr lang="lt-LT" sz="1400" b="0" i="0" dirty="0">
                          <a:solidFill>
                            <a:srgbClr val="000000"/>
                          </a:solidFill>
                          <a:effectLst/>
                          <a:latin typeface="Times New Roman" panose="02020603050405020304" pitchFamily="18" charset="0"/>
                          <a:cs typeface="Times New Roman" panose="02020603050405020304" pitchFamily="18" charset="0"/>
                        </a:rPr>
                        <a:t>10. Pranešimo ir keitimosi informacija apie įvykį, ekstremalųjį įvykį, ypatingą įvykį, ekstremaliąją situaciją ar krizę tvarkos aprašas</a:t>
                      </a:r>
                      <a:endParaRPr lang="lt-LT" sz="1400" b="0"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43233837"/>
                  </a:ext>
                </a:extLst>
              </a:tr>
              <a:tr h="351176">
                <a:tc>
                  <a:txBody>
                    <a:bodyPr/>
                    <a:lstStyle/>
                    <a:p>
                      <a:r>
                        <a:rPr lang="lt-LT" sz="1400" dirty="0">
                          <a:latin typeface="Times New Roman" panose="02020603050405020304" pitchFamily="18" charset="0"/>
                          <a:cs typeface="Times New Roman" panose="02020603050405020304" pitchFamily="18" charset="0"/>
                        </a:rPr>
                        <a:t>3.</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lt-LT" sz="1400" b="0" dirty="0">
                          <a:latin typeface="Times New Roman" panose="02020603050405020304" pitchFamily="18" charset="0"/>
                          <a:cs typeface="Times New Roman" panose="02020603050405020304" pitchFamily="18" charset="0"/>
                        </a:rPr>
                        <a:t>NEGALIOJA (nuo 2023-08-04) </a:t>
                      </a:r>
                    </a:p>
                    <a:p>
                      <a:pPr marL="0" marR="0" lvl="0" indent="0" algn="just" defTabSz="914400" rtl="0" eaLnBrk="1" fontAlgn="auto" latinLnBrk="0" hangingPunct="1">
                        <a:lnSpc>
                          <a:spcPct val="100000"/>
                        </a:lnSpc>
                        <a:spcBef>
                          <a:spcPts val="0"/>
                        </a:spcBef>
                        <a:spcAft>
                          <a:spcPts val="0"/>
                        </a:spcAft>
                        <a:buClrTx/>
                        <a:buSzTx/>
                        <a:buFontTx/>
                        <a:buNone/>
                        <a:tabLst/>
                        <a:defRPr/>
                      </a:pPr>
                      <a:r>
                        <a:rPr lang="lt-LT" sz="1400" b="0" dirty="0">
                          <a:latin typeface="Times New Roman" panose="02020603050405020304" pitchFamily="18" charset="0"/>
                          <a:cs typeface="Times New Roman" panose="02020603050405020304" pitchFamily="18" charset="0"/>
                        </a:rPr>
                        <a:t>LRV 2010 m. gegužės 12 d. nutarimas Nr. 529 „Dėl Kolektyvinės apsaugos statinių poreikio nustatymo tvarkos aprašo patvirtinimo“</a:t>
                      </a:r>
                    </a:p>
                  </a:txBody>
                  <a:tcPr/>
                </a:tc>
                <a:tc rowSpan="3">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lt-LT" sz="1400" dirty="0">
                          <a:latin typeface="Times New Roman" panose="02020603050405020304" pitchFamily="18" charset="0"/>
                          <a:cs typeface="Times New Roman" panose="02020603050405020304" pitchFamily="18" charset="0"/>
                        </a:rPr>
                        <a:t>LRV nutarimas Nr. 1317:</a:t>
                      </a:r>
                      <a:endParaRPr lang="lt-LT" sz="1400" b="0" dirty="0">
                        <a:solidFill>
                          <a:schemeClr val="tx1"/>
                        </a:solidFill>
                        <a:latin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lt-LT" sz="1400" b="0" i="0" dirty="0">
                          <a:solidFill>
                            <a:srgbClr val="000000"/>
                          </a:solidFill>
                          <a:effectLst/>
                          <a:latin typeface="Times New Roman" panose="02020603050405020304" pitchFamily="18" charset="0"/>
                          <a:cs typeface="Times New Roman" panose="02020603050405020304" pitchFamily="18" charset="0"/>
                        </a:rPr>
                        <a:t>12. Slėptuvių, kolektyvinės apsaugos statinių ir priedangų poreikio nustatymo, parinkimo, žymėjimo, jų parengties organizavimo ir naudojimo tvarkos aprašas;</a:t>
                      </a:r>
                    </a:p>
                  </a:txBody>
                  <a:tcPr/>
                </a:tc>
                <a:extLst>
                  <a:ext uri="{0D108BD9-81ED-4DB2-BD59-A6C34878D82A}">
                    <a16:rowId xmlns:a16="http://schemas.microsoft.com/office/drawing/2014/main" val="1764537200"/>
                  </a:ext>
                </a:extLst>
              </a:tr>
              <a:tr h="351176">
                <a:tc>
                  <a:txBody>
                    <a:bodyPr/>
                    <a:lstStyle/>
                    <a:p>
                      <a:r>
                        <a:rPr lang="lt-LT" sz="1400" dirty="0">
                          <a:latin typeface="Times New Roman" panose="02020603050405020304" pitchFamily="18" charset="0"/>
                          <a:cs typeface="Times New Roman" panose="02020603050405020304" pitchFamily="18" charset="0"/>
                        </a:rPr>
                        <a:t>4.</a:t>
                      </a:r>
                    </a:p>
                  </a:txBody>
                  <a:tcPr/>
                </a:tc>
                <a:tc>
                  <a:txBody>
                    <a:bodyPr/>
                    <a:lstStyle/>
                    <a:p>
                      <a:pPr algn="just"/>
                      <a:r>
                        <a:rPr lang="lt-LT" sz="1400" b="0" dirty="0">
                          <a:latin typeface="Times New Roman" panose="02020603050405020304" pitchFamily="18" charset="0"/>
                          <a:cs typeface="Times New Roman" panose="02020603050405020304" pitchFamily="18" charset="0"/>
                        </a:rPr>
                        <a:t>PAGD direktoriaus 2022 m. gegužės 30 d. įsakymas Nr. 1-327 „Dėl Priedangos parinkimo ir ženklinimo rekomendacijų patvirtinimo“</a:t>
                      </a:r>
                    </a:p>
                  </a:txBody>
                  <a:tcPr/>
                </a:tc>
                <a:tc vMerge="1">
                  <a:txBody>
                    <a:bodyPr/>
                    <a:lstStyle/>
                    <a:p>
                      <a:pPr algn="just"/>
                      <a:endParaRPr lang="lt-LT" sz="1400" b="0"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224799817"/>
                  </a:ext>
                </a:extLst>
              </a:tr>
              <a:tr h="351176">
                <a:tc>
                  <a:txBody>
                    <a:bodyPr/>
                    <a:lstStyle/>
                    <a:p>
                      <a:r>
                        <a:rPr lang="lt-LT" sz="1400" dirty="0">
                          <a:latin typeface="Times New Roman" panose="02020603050405020304" pitchFamily="18" charset="0"/>
                          <a:cs typeface="Times New Roman" panose="02020603050405020304" pitchFamily="18" charset="0"/>
                        </a:rPr>
                        <a:t>5.</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lt-LT" sz="1400" b="0" dirty="0">
                          <a:latin typeface="Times New Roman" panose="02020603050405020304" pitchFamily="18" charset="0"/>
                          <a:cs typeface="Times New Roman" panose="02020603050405020304" pitchFamily="18" charset="0"/>
                        </a:rPr>
                        <a:t>NEGALIOJA (nuo 2023-08-04) </a:t>
                      </a:r>
                    </a:p>
                    <a:p>
                      <a:pPr algn="just"/>
                      <a:r>
                        <a:rPr lang="lt-LT" sz="1400" b="0" dirty="0">
                          <a:latin typeface="Times New Roman" panose="02020603050405020304" pitchFamily="18" charset="0"/>
                          <a:cs typeface="Times New Roman" panose="02020603050405020304" pitchFamily="18" charset="0"/>
                        </a:rPr>
                        <a:t>Lietuvos Respublikos Vyriausybės 2010 m. rugsėjo 22 d. nutarimas Nr. 1368 „Dėl slėptuvių poreikio nustatymo“</a:t>
                      </a:r>
                    </a:p>
                  </a:txBody>
                  <a:tcPr/>
                </a:tc>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lt-LT" sz="1400" b="0" i="0" dirty="0">
                        <a:solidFill>
                          <a:srgbClr val="000000"/>
                        </a:solidFill>
                        <a:effectLst/>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148909377"/>
                  </a:ext>
                </a:extLst>
              </a:tr>
            </a:tbl>
          </a:graphicData>
        </a:graphic>
      </p:graphicFrame>
    </p:spTree>
    <p:extLst>
      <p:ext uri="{BB962C8B-B14F-4D97-AF65-F5344CB8AC3E}">
        <p14:creationId xmlns:p14="http://schemas.microsoft.com/office/powerpoint/2010/main" val="3330796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C0EB583-383B-140D-B761-E5D187AA3154}"/>
              </a:ext>
            </a:extLst>
          </p:cNvPr>
          <p:cNvSpPr>
            <a:spLocks noGrp="1"/>
          </p:cNvSpPr>
          <p:nvPr>
            <p:ph type="title"/>
          </p:nvPr>
        </p:nvSpPr>
        <p:spPr>
          <a:xfrm>
            <a:off x="153629" y="-185482"/>
            <a:ext cx="11884742" cy="1325563"/>
          </a:xfrm>
        </p:spPr>
        <p:txBody>
          <a:bodyPr/>
          <a:lstStyle/>
          <a:p>
            <a:pPr algn="ctr"/>
            <a:r>
              <a:rPr lang="lt-LT" dirty="0"/>
              <a:t>Negaliojančių teisės aktų pavyzdžiai ir jų atitikmenys</a:t>
            </a:r>
          </a:p>
        </p:txBody>
      </p:sp>
      <p:graphicFrame>
        <p:nvGraphicFramePr>
          <p:cNvPr id="4" name="Turinio vietos rezervavimo ženklas 3">
            <a:extLst>
              <a:ext uri="{FF2B5EF4-FFF2-40B4-BE49-F238E27FC236}">
                <a16:creationId xmlns:a16="http://schemas.microsoft.com/office/drawing/2014/main" id="{D9D80932-DB7E-38EF-A4F1-BD9BBBF040C6}"/>
              </a:ext>
            </a:extLst>
          </p:cNvPr>
          <p:cNvGraphicFramePr>
            <a:graphicFrameLocks noGrp="1"/>
          </p:cNvGraphicFramePr>
          <p:nvPr>
            <p:ph idx="1"/>
            <p:extLst>
              <p:ext uri="{D42A27DB-BD31-4B8C-83A1-F6EECF244321}">
                <p14:modId xmlns:p14="http://schemas.microsoft.com/office/powerpoint/2010/main" val="2887027844"/>
              </p:ext>
            </p:extLst>
          </p:nvPr>
        </p:nvGraphicFramePr>
        <p:xfrm>
          <a:off x="224801" y="1140081"/>
          <a:ext cx="11534579" cy="5120640"/>
        </p:xfrm>
        <a:graphic>
          <a:graphicData uri="http://schemas.openxmlformats.org/drawingml/2006/table">
            <a:tbl>
              <a:tblPr firstRow="1" bandRow="1">
                <a:tableStyleId>{5C22544A-7EE6-4342-B048-85BDC9FD1C3A}</a:tableStyleId>
              </a:tblPr>
              <a:tblGrid>
                <a:gridCol w="473289">
                  <a:extLst>
                    <a:ext uri="{9D8B030D-6E8A-4147-A177-3AD203B41FA5}">
                      <a16:colId xmlns:a16="http://schemas.microsoft.com/office/drawing/2014/main" val="3681518630"/>
                    </a:ext>
                  </a:extLst>
                </a:gridCol>
                <a:gridCol w="5840362">
                  <a:extLst>
                    <a:ext uri="{9D8B030D-6E8A-4147-A177-3AD203B41FA5}">
                      <a16:colId xmlns:a16="http://schemas.microsoft.com/office/drawing/2014/main" val="2176089177"/>
                    </a:ext>
                  </a:extLst>
                </a:gridCol>
                <a:gridCol w="5220928">
                  <a:extLst>
                    <a:ext uri="{9D8B030D-6E8A-4147-A177-3AD203B41FA5}">
                      <a16:colId xmlns:a16="http://schemas.microsoft.com/office/drawing/2014/main" val="4077316394"/>
                    </a:ext>
                  </a:extLst>
                </a:gridCol>
              </a:tblGrid>
              <a:tr h="370840">
                <a:tc>
                  <a:txBody>
                    <a:bodyPr/>
                    <a:lstStyle/>
                    <a:p>
                      <a:pPr algn="ctr"/>
                      <a:r>
                        <a:rPr lang="lt-LT" sz="1400" dirty="0">
                          <a:latin typeface="Times New Roman" panose="02020603050405020304" pitchFamily="18" charset="0"/>
                          <a:cs typeface="Times New Roman" panose="02020603050405020304" pitchFamily="18" charset="0"/>
                        </a:rPr>
                        <a:t>Eil. Nr.</a:t>
                      </a:r>
                    </a:p>
                  </a:txBody>
                  <a:tcPr/>
                </a:tc>
                <a:tc>
                  <a:txBody>
                    <a:bodyPr/>
                    <a:lstStyle/>
                    <a:p>
                      <a:pPr algn="ctr"/>
                      <a:r>
                        <a:rPr lang="lt-LT" sz="1400" dirty="0">
                          <a:latin typeface="Times New Roman" panose="02020603050405020304" pitchFamily="18" charset="0"/>
                          <a:cs typeface="Times New Roman" panose="02020603050405020304" pitchFamily="18" charset="0"/>
                        </a:rPr>
                        <a:t>NEGALIOJANČIO teisės akto pavadinimas</a:t>
                      </a:r>
                    </a:p>
                  </a:txBody>
                  <a:tcPr/>
                </a:tc>
                <a:tc>
                  <a:txBody>
                    <a:bodyPr/>
                    <a:lstStyle/>
                    <a:p>
                      <a:pPr algn="ctr"/>
                      <a:r>
                        <a:rPr lang="lt-LT" sz="1400" dirty="0">
                          <a:latin typeface="Times New Roman" panose="02020603050405020304" pitchFamily="18" charset="0"/>
                          <a:cs typeface="Times New Roman" panose="02020603050405020304" pitchFamily="18" charset="0"/>
                        </a:rPr>
                        <a:t>Atitikmuo (galioja)</a:t>
                      </a:r>
                    </a:p>
                  </a:txBody>
                  <a:tcPr/>
                </a:tc>
                <a:extLst>
                  <a:ext uri="{0D108BD9-81ED-4DB2-BD59-A6C34878D82A}">
                    <a16:rowId xmlns:a16="http://schemas.microsoft.com/office/drawing/2014/main" val="1746703630"/>
                  </a:ext>
                </a:extLst>
              </a:tr>
              <a:tr h="370840">
                <a:tc rowSpan="6">
                  <a:txBody>
                    <a:bodyPr/>
                    <a:lstStyle/>
                    <a:p>
                      <a:r>
                        <a:rPr lang="lt-LT" sz="1400" dirty="0">
                          <a:latin typeface="Times New Roman" panose="02020603050405020304" pitchFamily="18" charset="0"/>
                          <a:cs typeface="Times New Roman" panose="02020603050405020304" pitchFamily="18" charset="0"/>
                        </a:rPr>
                        <a:t>6.</a:t>
                      </a:r>
                    </a:p>
                  </a:txBody>
                  <a:tcPr/>
                </a:tc>
                <a:tc>
                  <a:txBody>
                    <a:bodyPr/>
                    <a:lstStyle/>
                    <a:p>
                      <a:pPr algn="just"/>
                      <a:r>
                        <a:rPr lang="lt-LT" sz="1400" b="0" i="1" kern="1200" dirty="0">
                          <a:solidFill>
                            <a:schemeClr val="dk1"/>
                          </a:solidFill>
                          <a:effectLst/>
                          <a:latin typeface="Times New Roman" panose="02020603050405020304" pitchFamily="18" charset="0"/>
                          <a:ea typeface="+mn-ea"/>
                          <a:cs typeface="Times New Roman" panose="02020603050405020304" pitchFamily="18" charset="0"/>
                        </a:rPr>
                        <a:t>NEGALIOJA (nuo 2023-08-04) </a:t>
                      </a:r>
                      <a:r>
                        <a:rPr lang="lt-LT" sz="1400" b="0" i="0" kern="1200" dirty="0">
                          <a:solidFill>
                            <a:schemeClr val="dk1"/>
                          </a:solidFill>
                          <a:effectLst/>
                          <a:latin typeface="Times New Roman" panose="02020603050405020304" pitchFamily="18" charset="0"/>
                          <a:ea typeface="+mn-ea"/>
                          <a:cs typeface="Times New Roman" panose="02020603050405020304" pitchFamily="18" charset="0"/>
                        </a:rPr>
                        <a:t>LRV 2010 m. kovo 17 d. nutarimas Nr. 286 „Dėl Lietuvos Respublikos civilinės saugos įstatymo, Lietuvos Respublikos visuomenės sveikatos priežiūros įstatymo, Lietuvos Respublikos socialinių paslaugų įstatymo atitinkamų nuostatų įgyvendinimo“, kuriuo patvirtinti:</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lt-LT" sz="1400" b="0" dirty="0">
                          <a:latin typeface="Times New Roman" panose="02020603050405020304" pitchFamily="18" charset="0"/>
                          <a:cs typeface="Times New Roman" panose="02020603050405020304" pitchFamily="18" charset="0"/>
                        </a:rPr>
                        <a:t>LRV nutarimas Nr. 1317, kuriuo patvirtinti:</a:t>
                      </a:r>
                    </a:p>
                  </a:txBody>
                  <a:tcPr/>
                </a:tc>
                <a:extLst>
                  <a:ext uri="{0D108BD9-81ED-4DB2-BD59-A6C34878D82A}">
                    <a16:rowId xmlns:a16="http://schemas.microsoft.com/office/drawing/2014/main" val="3114101299"/>
                  </a:ext>
                </a:extLst>
              </a:tr>
              <a:tr h="370840">
                <a:tc vMerge="1">
                  <a:txBody>
                    <a:bodyPr/>
                    <a:lstStyle/>
                    <a:p>
                      <a:endParaRPr lang="lt-LT" sz="1400" dirty="0">
                        <a:latin typeface="Times New Roman" panose="02020603050405020304" pitchFamily="18" charset="0"/>
                        <a:cs typeface="Times New Roman" panose="02020603050405020304" pitchFamily="18"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lt-LT" sz="1400" b="0" i="0" kern="1200" dirty="0">
                          <a:solidFill>
                            <a:schemeClr val="dk1"/>
                          </a:solidFill>
                          <a:effectLst/>
                          <a:latin typeface="Times New Roman" panose="02020603050405020304" pitchFamily="18" charset="0"/>
                          <a:ea typeface="+mn-ea"/>
                          <a:cs typeface="Times New Roman" panose="02020603050405020304" pitchFamily="18" charset="0"/>
                        </a:rPr>
                        <a:t>Subjektų, kurie privalo kaupti veiklos vykdymui užtikrinti būtinas priemones ir asmeninės apsaugos priemones, sąrašas</a:t>
                      </a:r>
                    </a:p>
                    <a:p>
                      <a:pPr algn="just"/>
                      <a:endParaRPr lang="lt-LT" sz="1400" dirty="0">
                        <a:latin typeface="Times New Roman" panose="02020603050405020304" pitchFamily="18" charset="0"/>
                        <a:cs typeface="Times New Roman" panose="02020603050405020304" pitchFamily="18"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lt-LT" sz="1400" b="0" i="0" dirty="0">
                          <a:effectLst/>
                          <a:latin typeface="Times New Roman" panose="02020603050405020304" pitchFamily="18" charset="0"/>
                          <a:cs typeface="Times New Roman" panose="02020603050405020304" pitchFamily="18" charset="0"/>
                        </a:rPr>
                        <a:t>15. Valstybės ir savivaldybių institucijų ir įstaigų, kitų įstaigų, ūkio subjektų ir veiklos vykdytojų, kurie privalo kaupti jų nepertraukiamos veiklos vykdymui užtikrinti būtinas priemones ir asmenines apsaugos priemones, sąrašas</a:t>
                      </a:r>
                    </a:p>
                  </a:txBody>
                  <a:tcPr/>
                </a:tc>
                <a:extLst>
                  <a:ext uri="{0D108BD9-81ED-4DB2-BD59-A6C34878D82A}">
                    <a16:rowId xmlns:a16="http://schemas.microsoft.com/office/drawing/2014/main" val="1050028981"/>
                  </a:ext>
                </a:extLst>
              </a:tr>
              <a:tr h="370840">
                <a:tc vMerge="1">
                  <a:txBody>
                    <a:bodyPr/>
                    <a:lstStyle/>
                    <a:p>
                      <a:endParaRPr lang="lt-LT" sz="1400" dirty="0">
                        <a:latin typeface="Times New Roman" panose="02020603050405020304" pitchFamily="18" charset="0"/>
                        <a:cs typeface="Times New Roman" panose="02020603050405020304" pitchFamily="18"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lt-LT" sz="1400" b="0" i="0" kern="1200" dirty="0">
                          <a:solidFill>
                            <a:schemeClr val="dk1"/>
                          </a:solidFill>
                          <a:effectLst/>
                          <a:latin typeface="Times New Roman" panose="02020603050405020304" pitchFamily="18" charset="0"/>
                          <a:ea typeface="+mn-ea"/>
                          <a:cs typeface="Times New Roman" panose="02020603050405020304" pitchFamily="18" charset="0"/>
                        </a:rPr>
                        <a:t>Valstybės ir savivaldybių institucijų ir įstaigų, ūkio subjektų ir kitų įstaigų, savivaldybių administracijų kaupiamų veiklos vykdymui užtikrinti būtinų priemonių ir asmeninės apsaugos priemonių, reikalingų nustatytų galimų pavojų atveju, atsargų sąrašo sudarymo ir jų kaupimo principų aprašas</a:t>
                      </a:r>
                    </a:p>
                    <a:p>
                      <a:pPr algn="just"/>
                      <a:endParaRPr lang="lt-LT" sz="1400" dirty="0">
                        <a:latin typeface="Times New Roman" panose="02020603050405020304" pitchFamily="18" charset="0"/>
                        <a:cs typeface="Times New Roman" panose="02020603050405020304" pitchFamily="18"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lt-LT" sz="1400" b="0" i="0" dirty="0">
                          <a:solidFill>
                            <a:srgbClr val="000000"/>
                          </a:solidFill>
                          <a:effectLst/>
                          <a:latin typeface="Times New Roman" panose="02020603050405020304" pitchFamily="18" charset="0"/>
                          <a:cs typeface="Times New Roman" panose="02020603050405020304" pitchFamily="18" charset="0"/>
                        </a:rPr>
                        <a:t>16. Valstybės ir savivaldybių institucijų ir įstaigų, kitų įstaigų, ūkio subjektų ir veiklos vykdytojų kaupiamų jų nepertraukiamos veiklos vykdymui užtikrinti būtinų priemonių ir asmeninių apsaugos priemonių sąrašo, kiekio ir laikotarpio nustatymo tvarkos aprašas</a:t>
                      </a:r>
                    </a:p>
                  </a:txBody>
                  <a:tcPr/>
                </a:tc>
                <a:extLst>
                  <a:ext uri="{0D108BD9-81ED-4DB2-BD59-A6C34878D82A}">
                    <a16:rowId xmlns:a16="http://schemas.microsoft.com/office/drawing/2014/main" val="2986740879"/>
                  </a:ext>
                </a:extLst>
              </a:tr>
              <a:tr h="370840">
                <a:tc vMerge="1">
                  <a:txBody>
                    <a:bodyPr/>
                    <a:lstStyle/>
                    <a:p>
                      <a:endParaRPr lang="lt-LT" sz="1400" dirty="0">
                        <a:latin typeface="Times New Roman" panose="02020603050405020304" pitchFamily="18" charset="0"/>
                        <a:cs typeface="Times New Roman" panose="02020603050405020304" pitchFamily="18" charset="0"/>
                      </a:endParaRPr>
                    </a:p>
                  </a:txBody>
                  <a:tcPr/>
                </a:tc>
                <a:tc>
                  <a:txBody>
                    <a:bodyPr/>
                    <a:lstStyle/>
                    <a:p>
                      <a:pPr algn="just"/>
                      <a:r>
                        <a:rPr lang="lt-LT" sz="1400" b="0" i="0" kern="1200" dirty="0">
                          <a:solidFill>
                            <a:schemeClr val="dk1"/>
                          </a:solidFill>
                          <a:effectLst/>
                          <a:latin typeface="Times New Roman" panose="02020603050405020304" pitchFamily="18" charset="0"/>
                          <a:ea typeface="+mn-ea"/>
                          <a:cs typeface="Times New Roman" panose="02020603050405020304" pitchFamily="18" charset="0"/>
                        </a:rPr>
                        <a:t>Būtinų užduočių paskyrimo, atlikimo ekstremaliųjų situacijų atvejais ir kompensavimo už jų atlikimą tvarkos aprašas</a:t>
                      </a:r>
                      <a:endParaRPr lang="lt-LT" sz="1400" dirty="0">
                        <a:latin typeface="Times New Roman" panose="02020603050405020304" pitchFamily="18" charset="0"/>
                        <a:cs typeface="Times New Roman" panose="02020603050405020304" pitchFamily="18"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lt-LT" sz="1400" b="0" i="0" dirty="0">
                          <a:solidFill>
                            <a:srgbClr val="000000"/>
                          </a:solidFill>
                          <a:effectLst/>
                          <a:latin typeface="Times New Roman" panose="02020603050405020304" pitchFamily="18" charset="0"/>
                          <a:cs typeface="Times New Roman" panose="02020603050405020304" pitchFamily="18" charset="0"/>
                        </a:rPr>
                        <a:t>1. Būtinų užduočių skyrimo, atlikimo ir kompensavimo už jų atlikimą tvarkos aprašas</a:t>
                      </a:r>
                    </a:p>
                  </a:txBody>
                  <a:tcPr/>
                </a:tc>
                <a:extLst>
                  <a:ext uri="{0D108BD9-81ED-4DB2-BD59-A6C34878D82A}">
                    <a16:rowId xmlns:a16="http://schemas.microsoft.com/office/drawing/2014/main" val="1036856748"/>
                  </a:ext>
                </a:extLst>
              </a:tr>
              <a:tr h="370840">
                <a:tc vMerge="1">
                  <a:txBody>
                    <a:bodyPr/>
                    <a:lstStyle/>
                    <a:p>
                      <a:endParaRPr lang="lt-LT" sz="1400" dirty="0">
                        <a:latin typeface="Times New Roman" panose="02020603050405020304" pitchFamily="18" charset="0"/>
                        <a:cs typeface="Times New Roman" panose="02020603050405020304" pitchFamily="18"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lt-LT" sz="1400" b="0" i="0" kern="1200" dirty="0">
                          <a:solidFill>
                            <a:schemeClr val="dk1"/>
                          </a:solidFill>
                          <a:effectLst/>
                          <a:latin typeface="Times New Roman" panose="02020603050405020304" pitchFamily="18" charset="0"/>
                          <a:ea typeface="+mn-ea"/>
                          <a:cs typeface="Times New Roman" panose="02020603050405020304" pitchFamily="18" charset="0"/>
                        </a:rPr>
                        <a:t>Materialinių išteklių teikimo ir kompensavimo už jų teikimą tvarkos aprašas</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lt-LT" sz="1400" b="0" i="0" dirty="0">
                          <a:solidFill>
                            <a:srgbClr val="000000"/>
                          </a:solidFill>
                          <a:effectLst/>
                          <a:latin typeface="Times New Roman" panose="02020603050405020304" pitchFamily="18" charset="0"/>
                          <a:cs typeface="Times New Roman" panose="02020603050405020304" pitchFamily="18" charset="0"/>
                        </a:rPr>
                        <a:t>8. Materialinių išteklių teikimo ir kompensavimo už jų teikimą tvarkos aprašas</a:t>
                      </a:r>
                    </a:p>
                  </a:txBody>
                  <a:tcPr/>
                </a:tc>
                <a:extLst>
                  <a:ext uri="{0D108BD9-81ED-4DB2-BD59-A6C34878D82A}">
                    <a16:rowId xmlns:a16="http://schemas.microsoft.com/office/drawing/2014/main" val="3094854442"/>
                  </a:ext>
                </a:extLst>
              </a:tr>
              <a:tr h="370840">
                <a:tc vMerge="1">
                  <a:txBody>
                    <a:bodyPr/>
                    <a:lstStyle/>
                    <a:p>
                      <a:endParaRPr lang="lt-LT" sz="1400" dirty="0">
                        <a:latin typeface="Times New Roman" panose="02020603050405020304" pitchFamily="18" charset="0"/>
                        <a:cs typeface="Times New Roman" panose="02020603050405020304" pitchFamily="18"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lt-LT" sz="1400" b="0" i="0" kern="1200" dirty="0">
                          <a:solidFill>
                            <a:schemeClr val="dk1"/>
                          </a:solidFill>
                          <a:effectLst/>
                          <a:latin typeface="Times New Roman" panose="02020603050405020304" pitchFamily="18" charset="0"/>
                          <a:ea typeface="+mn-ea"/>
                          <a:cs typeface="Times New Roman" panose="02020603050405020304" pitchFamily="18" charset="0"/>
                        </a:rPr>
                        <a:t>Valstybės paramos už žalą, patirtą dėl ekstremaliosios situacijos, teikimo tvarkos aprašą.</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lt-LT" sz="1400" b="0" i="0" dirty="0">
                          <a:solidFill>
                            <a:srgbClr val="000000"/>
                          </a:solidFill>
                          <a:effectLst/>
                          <a:latin typeface="Times New Roman" panose="02020603050405020304" pitchFamily="18" charset="0"/>
                          <a:cs typeface="Times New Roman" panose="02020603050405020304" pitchFamily="18" charset="0"/>
                        </a:rPr>
                        <a:t>17. Valstybės paramos už žalą, patirtą dėl krizės ar ekstremaliosios situacijos, teikimo tvarkos aprašas</a:t>
                      </a:r>
                    </a:p>
                  </a:txBody>
                  <a:tcPr/>
                </a:tc>
                <a:extLst>
                  <a:ext uri="{0D108BD9-81ED-4DB2-BD59-A6C34878D82A}">
                    <a16:rowId xmlns:a16="http://schemas.microsoft.com/office/drawing/2014/main" val="228105854"/>
                  </a:ext>
                </a:extLst>
              </a:tr>
            </a:tbl>
          </a:graphicData>
        </a:graphic>
      </p:graphicFrame>
    </p:spTree>
    <p:extLst>
      <p:ext uri="{BB962C8B-B14F-4D97-AF65-F5344CB8AC3E}">
        <p14:creationId xmlns:p14="http://schemas.microsoft.com/office/powerpoint/2010/main" val="1752595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C0EB583-383B-140D-B761-E5D187AA3154}"/>
              </a:ext>
            </a:extLst>
          </p:cNvPr>
          <p:cNvSpPr>
            <a:spLocks noGrp="1"/>
          </p:cNvSpPr>
          <p:nvPr>
            <p:ph type="title"/>
          </p:nvPr>
        </p:nvSpPr>
        <p:spPr>
          <a:xfrm>
            <a:off x="153629" y="-185482"/>
            <a:ext cx="11884742" cy="1325563"/>
          </a:xfrm>
        </p:spPr>
        <p:txBody>
          <a:bodyPr/>
          <a:lstStyle/>
          <a:p>
            <a:pPr algn="ctr"/>
            <a:r>
              <a:rPr lang="lt-LT" dirty="0"/>
              <a:t>Negaliojančių teisės aktų pavyzdžiai ir jų atitikmenys</a:t>
            </a:r>
          </a:p>
        </p:txBody>
      </p:sp>
      <p:graphicFrame>
        <p:nvGraphicFramePr>
          <p:cNvPr id="4" name="Turinio vietos rezervavimo ženklas 3">
            <a:extLst>
              <a:ext uri="{FF2B5EF4-FFF2-40B4-BE49-F238E27FC236}">
                <a16:creationId xmlns:a16="http://schemas.microsoft.com/office/drawing/2014/main" id="{D9D80932-DB7E-38EF-A4F1-BD9BBBF040C6}"/>
              </a:ext>
            </a:extLst>
          </p:cNvPr>
          <p:cNvGraphicFramePr>
            <a:graphicFrameLocks noGrp="1"/>
          </p:cNvGraphicFramePr>
          <p:nvPr>
            <p:ph idx="1"/>
            <p:extLst>
              <p:ext uri="{D42A27DB-BD31-4B8C-83A1-F6EECF244321}">
                <p14:modId xmlns:p14="http://schemas.microsoft.com/office/powerpoint/2010/main" val="1204641362"/>
              </p:ext>
            </p:extLst>
          </p:nvPr>
        </p:nvGraphicFramePr>
        <p:xfrm>
          <a:off x="244466" y="1140081"/>
          <a:ext cx="11534579" cy="2400680"/>
        </p:xfrm>
        <a:graphic>
          <a:graphicData uri="http://schemas.openxmlformats.org/drawingml/2006/table">
            <a:tbl>
              <a:tblPr firstRow="1" bandRow="1">
                <a:tableStyleId>{5C22544A-7EE6-4342-B048-85BDC9FD1C3A}</a:tableStyleId>
              </a:tblPr>
              <a:tblGrid>
                <a:gridCol w="473289">
                  <a:extLst>
                    <a:ext uri="{9D8B030D-6E8A-4147-A177-3AD203B41FA5}">
                      <a16:colId xmlns:a16="http://schemas.microsoft.com/office/drawing/2014/main" val="3681518630"/>
                    </a:ext>
                  </a:extLst>
                </a:gridCol>
                <a:gridCol w="5840362">
                  <a:extLst>
                    <a:ext uri="{9D8B030D-6E8A-4147-A177-3AD203B41FA5}">
                      <a16:colId xmlns:a16="http://schemas.microsoft.com/office/drawing/2014/main" val="2176089177"/>
                    </a:ext>
                  </a:extLst>
                </a:gridCol>
                <a:gridCol w="5220928">
                  <a:extLst>
                    <a:ext uri="{9D8B030D-6E8A-4147-A177-3AD203B41FA5}">
                      <a16:colId xmlns:a16="http://schemas.microsoft.com/office/drawing/2014/main" val="4077316394"/>
                    </a:ext>
                  </a:extLst>
                </a:gridCol>
              </a:tblGrid>
              <a:tr h="370840">
                <a:tc>
                  <a:txBody>
                    <a:bodyPr/>
                    <a:lstStyle/>
                    <a:p>
                      <a:pPr algn="ctr"/>
                      <a:r>
                        <a:rPr lang="lt-LT" sz="1400" dirty="0">
                          <a:latin typeface="Times New Roman" panose="02020603050405020304" pitchFamily="18" charset="0"/>
                          <a:cs typeface="Times New Roman" panose="02020603050405020304" pitchFamily="18" charset="0"/>
                        </a:rPr>
                        <a:t>Eil. Nr.</a:t>
                      </a:r>
                    </a:p>
                  </a:txBody>
                  <a:tcPr/>
                </a:tc>
                <a:tc>
                  <a:txBody>
                    <a:bodyPr/>
                    <a:lstStyle/>
                    <a:p>
                      <a:pPr algn="ctr"/>
                      <a:r>
                        <a:rPr lang="lt-LT" sz="1400" dirty="0">
                          <a:latin typeface="Times New Roman" panose="02020603050405020304" pitchFamily="18" charset="0"/>
                          <a:cs typeface="Times New Roman" panose="02020603050405020304" pitchFamily="18" charset="0"/>
                        </a:rPr>
                        <a:t>NEGALIOJANČIO teisės akto pavadinimas</a:t>
                      </a:r>
                    </a:p>
                  </a:txBody>
                  <a:tcPr/>
                </a:tc>
                <a:tc>
                  <a:txBody>
                    <a:bodyPr/>
                    <a:lstStyle/>
                    <a:p>
                      <a:pPr algn="ctr"/>
                      <a:r>
                        <a:rPr lang="lt-LT" sz="1400" dirty="0">
                          <a:latin typeface="Times New Roman" panose="02020603050405020304" pitchFamily="18" charset="0"/>
                          <a:cs typeface="Times New Roman" panose="02020603050405020304" pitchFamily="18" charset="0"/>
                        </a:rPr>
                        <a:t>Atitikmuo (galioja)</a:t>
                      </a:r>
                    </a:p>
                  </a:txBody>
                  <a:tcPr/>
                </a:tc>
                <a:extLst>
                  <a:ext uri="{0D108BD9-81ED-4DB2-BD59-A6C34878D82A}">
                    <a16:rowId xmlns:a16="http://schemas.microsoft.com/office/drawing/2014/main" val="1746703630"/>
                  </a:ext>
                </a:extLst>
              </a:tr>
              <a:tr h="799824">
                <a:tc>
                  <a:txBody>
                    <a:bodyPr/>
                    <a:lstStyle/>
                    <a:p>
                      <a:r>
                        <a:rPr lang="lt-LT" sz="1400" dirty="0">
                          <a:latin typeface="Times New Roman" panose="02020603050405020304" pitchFamily="18" charset="0"/>
                          <a:cs typeface="Times New Roman" panose="02020603050405020304" pitchFamily="18" charset="0"/>
                        </a:rPr>
                        <a:t>7.</a:t>
                      </a:r>
                    </a:p>
                  </a:txBody>
                  <a:tcPr/>
                </a:tc>
                <a:tc>
                  <a:txBody>
                    <a:bodyPr/>
                    <a:lstStyle/>
                    <a:p>
                      <a:pPr algn="just"/>
                      <a:r>
                        <a:rPr lang="lt-LT" sz="1400" b="0" i="1" kern="1200" dirty="0">
                          <a:solidFill>
                            <a:schemeClr val="dk1"/>
                          </a:solidFill>
                          <a:effectLst/>
                          <a:latin typeface="Times New Roman" panose="02020603050405020304" pitchFamily="18" charset="0"/>
                          <a:ea typeface="+mn-ea"/>
                          <a:cs typeface="Times New Roman" panose="02020603050405020304" pitchFamily="18" charset="0"/>
                        </a:rPr>
                        <a:t>NEGALIOJA (nuo 2023-08-04) </a:t>
                      </a:r>
                    </a:p>
                    <a:p>
                      <a:pPr algn="just"/>
                      <a:r>
                        <a:rPr lang="lt-LT" sz="1400" dirty="0">
                          <a:latin typeface="Times New Roman" panose="02020603050405020304" pitchFamily="18" charset="0"/>
                          <a:cs typeface="Times New Roman" panose="02020603050405020304" pitchFamily="18" charset="0"/>
                        </a:rPr>
                        <a:t>LRV 2010 m. liepos 14 d. nutarimas „</a:t>
                      </a:r>
                      <a:r>
                        <a:rPr lang="lt-LT" sz="1400" b="0" i="0" kern="1200" dirty="0">
                          <a:solidFill>
                            <a:schemeClr val="dk1"/>
                          </a:solidFill>
                          <a:effectLst/>
                          <a:latin typeface="Times New Roman" panose="02020603050405020304" pitchFamily="18" charset="0"/>
                          <a:ea typeface="+mn-ea"/>
                          <a:cs typeface="Times New Roman" panose="02020603050405020304" pitchFamily="18" charset="0"/>
                        </a:rPr>
                        <a:t>Dėl Ekstremaliųjų situacijų prevencijos vykdymo tvarkos aprašo patvirtinimo“</a:t>
                      </a:r>
                      <a:endParaRPr lang="lt-LT" sz="1400" b="0" dirty="0">
                        <a:latin typeface="Times New Roman" panose="02020603050405020304" pitchFamily="18" charset="0"/>
                        <a:cs typeface="Times New Roman" panose="02020603050405020304" pitchFamily="18" charset="0"/>
                      </a:endParaRPr>
                    </a:p>
                  </a:txBody>
                  <a:tcPr/>
                </a:tc>
                <a:tc>
                  <a:txBody>
                    <a:bodyPr/>
                    <a:lstStyle/>
                    <a:p>
                      <a:pPr algn="just"/>
                      <a:r>
                        <a:rPr lang="lt-LT" sz="1400" dirty="0">
                          <a:latin typeface="Times New Roman" panose="02020603050405020304" pitchFamily="18" charset="0"/>
                          <a:cs typeface="Times New Roman" panose="02020603050405020304" pitchFamily="18" charset="0"/>
                        </a:rPr>
                        <a:t>LRV nutarimas Nr. 1317:</a:t>
                      </a:r>
                    </a:p>
                    <a:p>
                      <a:pPr algn="just"/>
                      <a:r>
                        <a:rPr lang="lt-LT" sz="1400" b="0" i="0" dirty="0">
                          <a:solidFill>
                            <a:srgbClr val="000000"/>
                          </a:solidFill>
                          <a:effectLst/>
                          <a:latin typeface="Times New Roman" panose="02020603050405020304" pitchFamily="18" charset="0"/>
                          <a:cs typeface="Times New Roman" panose="02020603050405020304" pitchFamily="18" charset="0"/>
                        </a:rPr>
                        <a:t>7. Krizių ir ekstremaliųjų situacijų prevencijos vykdymo tvarkos aprašas</a:t>
                      </a:r>
                      <a:endParaRPr lang="lt-LT" sz="1400" b="0"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568062702"/>
                  </a:ext>
                </a:extLst>
              </a:tr>
              <a:tr h="351176">
                <a:tc>
                  <a:txBody>
                    <a:bodyPr/>
                    <a:lstStyle/>
                    <a:p>
                      <a:r>
                        <a:rPr lang="lt-LT" sz="1400" dirty="0">
                          <a:latin typeface="Times New Roman" panose="02020603050405020304" pitchFamily="18" charset="0"/>
                          <a:cs typeface="Times New Roman" panose="02020603050405020304" pitchFamily="18" charset="0"/>
                        </a:rPr>
                        <a:t>8.</a:t>
                      </a:r>
                    </a:p>
                  </a:txBody>
                  <a:tcPr/>
                </a:tc>
                <a:tc>
                  <a:txBody>
                    <a:bodyPr/>
                    <a:lstStyle/>
                    <a:p>
                      <a:pPr algn="just"/>
                      <a:r>
                        <a:rPr lang="lt-LT" sz="1400" b="0" dirty="0">
                          <a:latin typeface="Times New Roman" panose="02020603050405020304" pitchFamily="18" charset="0"/>
                          <a:cs typeface="Times New Roman" panose="02020603050405020304" pitchFamily="18" charset="0"/>
                        </a:rPr>
                        <a:t>NEGALIOJA (nuo 2024-02-08) </a:t>
                      </a:r>
                    </a:p>
                    <a:p>
                      <a:pPr algn="just"/>
                      <a:r>
                        <a:rPr lang="lt-LT" sz="1400" b="0" dirty="0">
                          <a:latin typeface="Times New Roman" panose="02020603050405020304" pitchFamily="18" charset="0"/>
                          <a:cs typeface="Times New Roman" panose="02020603050405020304" pitchFamily="18" charset="0"/>
                        </a:rPr>
                        <a:t>LRV 2010 m. birželio 7 d. nutarimas Nr. 718 „Dėl Civilinės saugos mokymo tvarkos aprašo patvirtinimo“</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lt-LT" sz="1400" dirty="0">
                          <a:latin typeface="Times New Roman" panose="02020603050405020304" pitchFamily="18" charset="0"/>
                          <a:cs typeface="Times New Roman" panose="02020603050405020304" pitchFamily="18" charset="0"/>
                        </a:rPr>
                        <a:t>LRV nutarimas Nr. 1317:</a:t>
                      </a:r>
                      <a:endParaRPr lang="lt-LT" sz="1400" b="0" dirty="0">
                        <a:solidFill>
                          <a:schemeClr val="tx1"/>
                        </a:solidFill>
                        <a:latin typeface="Times New Roman" panose="02020603050405020304" pitchFamily="18" charset="0"/>
                        <a:cs typeface="Times New Roman" panose="02020603050405020304" pitchFamily="18" charset="0"/>
                      </a:endParaRPr>
                    </a:p>
                    <a:p>
                      <a:pPr marL="0" marR="0" indent="0" algn="just">
                        <a:spcBef>
                          <a:spcPts val="0"/>
                        </a:spcBef>
                        <a:spcAft>
                          <a:spcPts val="0"/>
                        </a:spcAft>
                        <a:buNone/>
                      </a:pPr>
                      <a:r>
                        <a:rPr lang="lt-LT" sz="1400" b="0" i="0" dirty="0">
                          <a:solidFill>
                            <a:srgbClr val="000000"/>
                          </a:solidFill>
                          <a:effectLst/>
                          <a:latin typeface="Times New Roman" panose="02020603050405020304" pitchFamily="18" charset="0"/>
                          <a:cs typeface="Times New Roman" panose="02020603050405020304" pitchFamily="18" charset="0"/>
                        </a:rPr>
                        <a:t>18. Krizių valdymo ir civilinės saugos mokymo tvarkos aprašas.</a:t>
                      </a:r>
                    </a:p>
                  </a:txBody>
                  <a:tcPr/>
                </a:tc>
                <a:extLst>
                  <a:ext uri="{0D108BD9-81ED-4DB2-BD59-A6C34878D82A}">
                    <a16:rowId xmlns:a16="http://schemas.microsoft.com/office/drawing/2014/main" val="2843233837"/>
                  </a:ext>
                </a:extLst>
              </a:tr>
              <a:tr h="351176">
                <a:tc>
                  <a:txBody>
                    <a:bodyPr/>
                    <a:lstStyle/>
                    <a:p>
                      <a:r>
                        <a:rPr lang="lt-LT" sz="1400" dirty="0">
                          <a:latin typeface="Times New Roman" panose="02020603050405020304" pitchFamily="18" charset="0"/>
                          <a:cs typeface="Times New Roman" panose="02020603050405020304" pitchFamily="18" charset="0"/>
                        </a:rPr>
                        <a:t>...</a:t>
                      </a:r>
                    </a:p>
                  </a:txBody>
                  <a:tcPr/>
                </a:tc>
                <a:tc>
                  <a:txBody>
                    <a:bodyPr/>
                    <a:lstStyle/>
                    <a:p>
                      <a:pPr algn="just"/>
                      <a:endParaRPr lang="lt-LT" sz="1400" b="0" dirty="0">
                        <a:latin typeface="Times New Roman" panose="02020603050405020304" pitchFamily="18" charset="0"/>
                        <a:cs typeface="Times New Roman" panose="02020603050405020304" pitchFamily="18" charset="0"/>
                      </a:endParaRPr>
                    </a:p>
                  </a:txBody>
                  <a:tcPr/>
                </a:tc>
                <a:tc>
                  <a:txBody>
                    <a:bodyPr/>
                    <a:lstStyle/>
                    <a:p>
                      <a:pPr marL="0" marR="0" indent="0" algn="just">
                        <a:spcBef>
                          <a:spcPts val="0"/>
                        </a:spcBef>
                        <a:spcAft>
                          <a:spcPts val="0"/>
                        </a:spcAft>
                        <a:buNone/>
                      </a:pPr>
                      <a:endParaRPr lang="lt-LT" sz="1400" b="0" i="0" dirty="0">
                        <a:solidFill>
                          <a:srgbClr val="000000"/>
                        </a:solidFill>
                        <a:effectLst/>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046102788"/>
                  </a:ext>
                </a:extLst>
              </a:tr>
            </a:tbl>
          </a:graphicData>
        </a:graphic>
      </p:graphicFrame>
      <p:sp>
        <p:nvSpPr>
          <p:cNvPr id="3" name="TextBox 2">
            <a:extLst>
              <a:ext uri="{FF2B5EF4-FFF2-40B4-BE49-F238E27FC236}">
                <a16:creationId xmlns:a16="http://schemas.microsoft.com/office/drawing/2014/main" id="{C55D43E6-E88C-6FBD-AA30-2436B63781AA}"/>
              </a:ext>
            </a:extLst>
          </p:cNvPr>
          <p:cNvSpPr txBox="1"/>
          <p:nvPr/>
        </p:nvSpPr>
        <p:spPr>
          <a:xfrm>
            <a:off x="244466" y="4240591"/>
            <a:ext cx="10793648" cy="1477328"/>
          </a:xfrm>
          <a:prstGeom prst="rect">
            <a:avLst/>
          </a:prstGeom>
          <a:noFill/>
        </p:spPr>
        <p:txBody>
          <a:bodyPr wrap="square" rtlCol="0">
            <a:spAutoFit/>
          </a:bodyPr>
          <a:lstStyle/>
          <a:p>
            <a:r>
              <a:rPr lang="lt-LT" dirty="0">
                <a:solidFill>
                  <a:srgbClr val="0070C0"/>
                </a:solidFill>
              </a:rPr>
              <a:t>Papildoma informacija.</a:t>
            </a:r>
          </a:p>
          <a:p>
            <a:r>
              <a:rPr lang="lt-LT" dirty="0"/>
              <a:t>Atnaujinus civilinės saugos teisinį reguliavimą, neliko:</a:t>
            </a:r>
          </a:p>
          <a:p>
            <a:pPr marL="285750" indent="-285750">
              <a:buFontTx/>
              <a:buChar char="-"/>
            </a:pPr>
            <a:r>
              <a:rPr lang="lt-LT" dirty="0"/>
              <a:t>Parengties lygių;</a:t>
            </a:r>
          </a:p>
          <a:p>
            <a:pPr marL="285750" indent="-285750">
              <a:buFontTx/>
              <a:buChar char="-"/>
            </a:pPr>
            <a:r>
              <a:rPr lang="lt-LT" dirty="0"/>
              <a:t>Ekstremaliųjų situacijų komisijų (komisijos funkcijos numatytos ekstremaliųjų situacijų operacijų centrams);</a:t>
            </a:r>
          </a:p>
          <a:p>
            <a:pPr marL="285750" indent="-285750">
              <a:buFontTx/>
              <a:buChar char="-"/>
            </a:pPr>
            <a:r>
              <a:rPr lang="lt-LT" dirty="0"/>
              <a:t>Dauguma administracijos direktoriui numatytų funkcijų numatyta merui.</a:t>
            </a:r>
          </a:p>
        </p:txBody>
      </p:sp>
    </p:spTree>
    <p:extLst>
      <p:ext uri="{BB962C8B-B14F-4D97-AF65-F5344CB8AC3E}">
        <p14:creationId xmlns:p14="http://schemas.microsoft.com/office/powerpoint/2010/main" val="3719389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9139181-9AFE-20F8-CD9C-F9A611173486}"/>
              </a:ext>
            </a:extLst>
          </p:cNvPr>
          <p:cNvSpPr>
            <a:spLocks noGrp="1"/>
          </p:cNvSpPr>
          <p:nvPr>
            <p:ph type="title"/>
          </p:nvPr>
        </p:nvSpPr>
        <p:spPr/>
        <p:txBody>
          <a:bodyPr>
            <a:normAutofit/>
          </a:bodyPr>
          <a:lstStyle/>
          <a:p>
            <a:r>
              <a:rPr lang="lt-LT" sz="4000" dirty="0">
                <a:latin typeface="Times New Roman" panose="02020603050405020304" pitchFamily="18" charset="0"/>
                <a:cs typeface="Times New Roman" panose="02020603050405020304" pitchFamily="18" charset="0"/>
              </a:rPr>
              <a:t>ESVP RENGIMO TEISINIS PAGRINDAS</a:t>
            </a:r>
          </a:p>
        </p:txBody>
      </p:sp>
      <p:pic>
        <p:nvPicPr>
          <p:cNvPr id="4" name="Google Shape;232;p32">
            <a:extLst>
              <a:ext uri="{FF2B5EF4-FFF2-40B4-BE49-F238E27FC236}">
                <a16:creationId xmlns:a16="http://schemas.microsoft.com/office/drawing/2014/main" id="{B21F7B89-F5D5-B5AE-EB0C-38E985E86500}"/>
              </a:ext>
            </a:extLst>
          </p:cNvPr>
          <p:cNvPicPr preferRelativeResize="0"/>
          <p:nvPr/>
        </p:nvPicPr>
        <p:blipFill>
          <a:blip r:embed="rId2">
            <a:alphaModFix/>
          </a:blip>
          <a:stretch>
            <a:fillRect/>
          </a:stretch>
        </p:blipFill>
        <p:spPr>
          <a:xfrm>
            <a:off x="11108848" y="404031"/>
            <a:ext cx="745542" cy="623875"/>
          </a:xfrm>
          <a:prstGeom prst="rect">
            <a:avLst/>
          </a:prstGeom>
          <a:noFill/>
          <a:ln>
            <a:noFill/>
          </a:ln>
        </p:spPr>
      </p:pic>
      <p:sp>
        <p:nvSpPr>
          <p:cNvPr id="6" name="Turinio vietos rezervavimo ženklas 5">
            <a:extLst>
              <a:ext uri="{FF2B5EF4-FFF2-40B4-BE49-F238E27FC236}">
                <a16:creationId xmlns:a16="http://schemas.microsoft.com/office/drawing/2014/main" id="{C3EEED9A-E561-8093-76D6-5EFFC3583CD4}"/>
              </a:ext>
            </a:extLst>
          </p:cNvPr>
          <p:cNvSpPr>
            <a:spLocks noGrp="1"/>
          </p:cNvSpPr>
          <p:nvPr>
            <p:ph idx="1"/>
          </p:nvPr>
        </p:nvSpPr>
        <p:spPr>
          <a:xfrm>
            <a:off x="838200" y="1690688"/>
            <a:ext cx="10515600" cy="4486275"/>
          </a:xfrm>
        </p:spPr>
        <p:txBody>
          <a:bodyPr>
            <a:normAutofit fontScale="92500" lnSpcReduction="20000"/>
          </a:bodyPr>
          <a:lstStyle/>
          <a:p>
            <a:pPr algn="just"/>
            <a:r>
              <a:rPr lang="lt-LT" b="0" i="0" dirty="0">
                <a:effectLst/>
                <a:latin typeface="Times New Roman" panose="02020603050405020304" pitchFamily="18" charset="0"/>
                <a:cs typeface="Times New Roman" panose="02020603050405020304" pitchFamily="18" charset="0"/>
                <a:hlinkClick r:id="rId3"/>
              </a:rPr>
              <a:t>Ūkio subjekto, kitos įstaigos </a:t>
            </a:r>
            <a:r>
              <a:rPr lang="lt-LT" dirty="0">
                <a:latin typeface="Times New Roman" panose="02020603050405020304" pitchFamily="18" charset="0"/>
                <a:cs typeface="Times New Roman" panose="02020603050405020304" pitchFamily="18" charset="0"/>
                <a:hlinkClick r:id="rId3"/>
              </a:rPr>
              <a:t>galimų pavojų ir </a:t>
            </a:r>
            <a:r>
              <a:rPr lang="lt-LT" b="0" i="0" dirty="0">
                <a:effectLst/>
                <a:latin typeface="Times New Roman" panose="02020603050405020304" pitchFamily="18" charset="0"/>
                <a:cs typeface="Times New Roman" panose="02020603050405020304" pitchFamily="18" charset="0"/>
                <a:hlinkClick r:id="rId3"/>
              </a:rPr>
              <a:t>ekstremaliųjų situacijų rizikos analizės </a:t>
            </a:r>
            <a:r>
              <a:rPr lang="lt-LT" dirty="0">
                <a:latin typeface="Times New Roman" panose="02020603050405020304" pitchFamily="18" charset="0"/>
                <a:cs typeface="Times New Roman" panose="02020603050405020304" pitchFamily="18" charset="0"/>
                <a:hlinkClick r:id="rId3"/>
              </a:rPr>
              <a:t>metodinės </a:t>
            </a:r>
            <a:r>
              <a:rPr lang="lt-LT" b="0" i="0" dirty="0">
                <a:effectLst/>
                <a:latin typeface="Times New Roman" panose="02020603050405020304" pitchFamily="18" charset="0"/>
                <a:cs typeface="Times New Roman" panose="02020603050405020304" pitchFamily="18" charset="0"/>
                <a:hlinkClick r:id="rId3"/>
              </a:rPr>
              <a:t>rekomendacijos </a:t>
            </a:r>
            <a:r>
              <a:rPr lang="lt-LT" b="0" i="0" dirty="0">
                <a:effectLst/>
                <a:latin typeface="Times New Roman" panose="02020603050405020304" pitchFamily="18" charset="0"/>
                <a:cs typeface="Times New Roman" panose="02020603050405020304" pitchFamily="18" charset="0"/>
              </a:rPr>
              <a:t>(</a:t>
            </a:r>
            <a:r>
              <a:rPr lang="lt-LT" dirty="0">
                <a:latin typeface="Times New Roman" panose="02020603050405020304" pitchFamily="18" charset="0"/>
                <a:cs typeface="Times New Roman" panose="02020603050405020304" pitchFamily="18" charset="0"/>
              </a:rPr>
              <a:t>Priešgaisrinės apsaugos ir gelbėjimo departamento direktoriaus 2011 m. birželio 2 d. įsakymas Nr. 1-189 „Dėl galimų pavojų ir ekstremaliųjų situacijų rizikos analizės atlikimo rekomendacijų patvirtinimo“);</a:t>
            </a:r>
          </a:p>
          <a:p>
            <a:pPr algn="just"/>
            <a:endParaRPr lang="lt-LT" b="0" i="0" dirty="0">
              <a:effectLst/>
              <a:latin typeface="Times New Roman" panose="02020603050405020304" pitchFamily="18" charset="0"/>
              <a:cs typeface="Times New Roman" panose="02020603050405020304" pitchFamily="18" charset="0"/>
            </a:endParaRPr>
          </a:p>
          <a:p>
            <a:r>
              <a:rPr lang="lt-LT" b="0" i="0" dirty="0">
                <a:effectLst/>
                <a:latin typeface="Times New Roman" panose="02020603050405020304" pitchFamily="18" charset="0"/>
                <a:cs typeface="Times New Roman" panose="02020603050405020304" pitchFamily="18" charset="0"/>
                <a:hlinkClick r:id="rId4"/>
              </a:rPr>
              <a:t>Ūkio subjekto, kitos įstaigos ekstremaliųjų situacijų valdymo plano rengimo metodinės rekomendacijos </a:t>
            </a:r>
            <a:r>
              <a:rPr lang="lt-LT" b="0" i="0" dirty="0">
                <a:solidFill>
                  <a:srgbClr val="000000"/>
                </a:solidFill>
                <a:effectLst/>
                <a:latin typeface="Times New Roman" panose="02020603050405020304" pitchFamily="18" charset="0"/>
                <a:cs typeface="Times New Roman" panose="02020603050405020304" pitchFamily="18" charset="0"/>
              </a:rPr>
              <a:t>(</a:t>
            </a:r>
            <a:r>
              <a:rPr lang="lt-LT" dirty="0">
                <a:latin typeface="Times New Roman" panose="02020603050405020304" pitchFamily="18" charset="0"/>
                <a:cs typeface="Times New Roman" panose="02020603050405020304" pitchFamily="18" charset="0"/>
              </a:rPr>
              <a:t>Priešgaisrinės apsaugos ir gelbėjimo departamento direktoriaus 2011 m. vasario 23 d. įsakymas Nr. 1-70 „Dėl Ekstremaliųjų situacijų valdymo planų rengimo metodinių rekomendacijų patvirtinimo“).</a:t>
            </a:r>
          </a:p>
          <a:p>
            <a:endParaRPr lang="lt-LT" dirty="0">
              <a:latin typeface="Times New Roman" panose="02020603050405020304" pitchFamily="18" charset="0"/>
              <a:cs typeface="Times New Roman" panose="02020603050405020304" pitchFamily="18" charset="0"/>
            </a:endParaRPr>
          </a:p>
          <a:p>
            <a:r>
              <a:rPr lang="lt-LT" dirty="0">
                <a:solidFill>
                  <a:srgbClr val="FF0000"/>
                </a:solidFill>
                <a:latin typeface="Times New Roman" panose="02020603050405020304" pitchFamily="18" charset="0"/>
                <a:cs typeface="Times New Roman" panose="02020603050405020304" pitchFamily="18" charset="0"/>
              </a:rPr>
              <a:t>!!! Turėtų būti parengtas naujas, Vidaus reikalų ministro patvirtintas, ESVP rengimo tvarkos aprašas.</a:t>
            </a:r>
          </a:p>
          <a:p>
            <a:endParaRPr lang="lt-LT" dirty="0"/>
          </a:p>
        </p:txBody>
      </p:sp>
    </p:spTree>
    <p:extLst>
      <p:ext uri="{BB962C8B-B14F-4D97-AF65-F5344CB8AC3E}">
        <p14:creationId xmlns:p14="http://schemas.microsoft.com/office/powerpoint/2010/main" val="354870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220EC90-C9C4-B091-9520-A8F3E0D7C4BB}"/>
              </a:ext>
            </a:extLst>
          </p:cNvPr>
          <p:cNvSpPr>
            <a:spLocks noGrp="1"/>
          </p:cNvSpPr>
          <p:nvPr>
            <p:ph type="title"/>
          </p:nvPr>
        </p:nvSpPr>
        <p:spPr/>
        <p:txBody>
          <a:bodyPr/>
          <a:lstStyle/>
          <a:p>
            <a:endParaRPr lang="lt-LT" dirty="0"/>
          </a:p>
        </p:txBody>
      </p:sp>
      <p:sp>
        <p:nvSpPr>
          <p:cNvPr id="3" name="Turinio vietos rezervavimo ženklas 2">
            <a:extLst>
              <a:ext uri="{FF2B5EF4-FFF2-40B4-BE49-F238E27FC236}">
                <a16:creationId xmlns:a16="http://schemas.microsoft.com/office/drawing/2014/main" id="{4C7C2020-3573-9047-8D67-C1E3ED3312DB}"/>
              </a:ext>
            </a:extLst>
          </p:cNvPr>
          <p:cNvSpPr>
            <a:spLocks noGrp="1"/>
          </p:cNvSpPr>
          <p:nvPr>
            <p:ph idx="1"/>
          </p:nvPr>
        </p:nvSpPr>
        <p:spPr/>
        <p:txBody>
          <a:bodyPr/>
          <a:lstStyle/>
          <a:p>
            <a:endParaRPr lang="lt-LT" dirty="0"/>
          </a:p>
        </p:txBody>
      </p:sp>
      <p:pic>
        <p:nvPicPr>
          <p:cNvPr id="5" name="Paveikslėlis 4">
            <a:extLst>
              <a:ext uri="{FF2B5EF4-FFF2-40B4-BE49-F238E27FC236}">
                <a16:creationId xmlns:a16="http://schemas.microsoft.com/office/drawing/2014/main" id="{2599B813-5741-326B-40DF-7C84F1767BF4}"/>
              </a:ext>
            </a:extLst>
          </p:cNvPr>
          <p:cNvPicPr>
            <a:picLocks noChangeAspect="1"/>
          </p:cNvPicPr>
          <p:nvPr/>
        </p:nvPicPr>
        <p:blipFill>
          <a:blip r:embed="rId2"/>
          <a:stretch>
            <a:fillRect/>
          </a:stretch>
        </p:blipFill>
        <p:spPr>
          <a:xfrm>
            <a:off x="0" y="0"/>
            <a:ext cx="12192000" cy="6561957"/>
          </a:xfrm>
          <a:prstGeom prst="rect">
            <a:avLst/>
          </a:prstGeom>
        </p:spPr>
      </p:pic>
      <p:sp>
        <p:nvSpPr>
          <p:cNvPr id="6" name="Stačiakampis 5">
            <a:extLst>
              <a:ext uri="{FF2B5EF4-FFF2-40B4-BE49-F238E27FC236}">
                <a16:creationId xmlns:a16="http://schemas.microsoft.com/office/drawing/2014/main" id="{A1CED7E1-29D0-3333-81E1-DCF1DFD6B24D}"/>
              </a:ext>
            </a:extLst>
          </p:cNvPr>
          <p:cNvSpPr/>
          <p:nvPr/>
        </p:nvSpPr>
        <p:spPr>
          <a:xfrm>
            <a:off x="9704439" y="2182761"/>
            <a:ext cx="2487561" cy="4310114"/>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4" name="Stačiakampis 3">
            <a:extLst>
              <a:ext uri="{FF2B5EF4-FFF2-40B4-BE49-F238E27FC236}">
                <a16:creationId xmlns:a16="http://schemas.microsoft.com/office/drawing/2014/main" id="{C8CD737A-FCE5-B6BB-E374-94137107C78D}"/>
              </a:ext>
            </a:extLst>
          </p:cNvPr>
          <p:cNvSpPr/>
          <p:nvPr/>
        </p:nvSpPr>
        <p:spPr>
          <a:xfrm>
            <a:off x="9856840" y="3696929"/>
            <a:ext cx="2148348" cy="442452"/>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spTree>
    <p:extLst>
      <p:ext uri="{BB962C8B-B14F-4D97-AF65-F5344CB8AC3E}">
        <p14:creationId xmlns:p14="http://schemas.microsoft.com/office/powerpoint/2010/main" val="5497512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63CAB4A-EE36-CD1B-5BC2-22B4413FEEF8}"/>
              </a:ext>
            </a:extLst>
          </p:cNvPr>
          <p:cNvSpPr>
            <a:spLocks noGrp="1"/>
          </p:cNvSpPr>
          <p:nvPr>
            <p:ph type="title"/>
          </p:nvPr>
        </p:nvSpPr>
        <p:spPr>
          <a:xfrm>
            <a:off x="838200" y="42135"/>
            <a:ext cx="10515600" cy="1325563"/>
          </a:xfrm>
        </p:spPr>
        <p:txBody>
          <a:bodyPr/>
          <a:lstStyle/>
          <a:p>
            <a:pPr algn="ctr"/>
            <a:r>
              <a:rPr lang="lt-LT" b="1" dirty="0"/>
              <a:t>ESVP PAGRINDAS – RIZIKOS ANALIZĖ</a:t>
            </a:r>
          </a:p>
        </p:txBody>
      </p:sp>
      <p:sp>
        <p:nvSpPr>
          <p:cNvPr id="3" name="Turinio vietos rezervavimo ženklas 2">
            <a:extLst>
              <a:ext uri="{FF2B5EF4-FFF2-40B4-BE49-F238E27FC236}">
                <a16:creationId xmlns:a16="http://schemas.microsoft.com/office/drawing/2014/main" id="{6FACFFE3-EAC0-5771-646F-4477C849206C}"/>
              </a:ext>
            </a:extLst>
          </p:cNvPr>
          <p:cNvSpPr>
            <a:spLocks noGrp="1"/>
          </p:cNvSpPr>
          <p:nvPr>
            <p:ph idx="1"/>
          </p:nvPr>
        </p:nvSpPr>
        <p:spPr>
          <a:xfrm>
            <a:off x="652614" y="1266888"/>
            <a:ext cx="10701185" cy="1770254"/>
          </a:xfrm>
        </p:spPr>
        <p:txBody>
          <a:bodyPr>
            <a:noAutofit/>
          </a:bodyPr>
          <a:lstStyle/>
          <a:p>
            <a:pPr algn="just">
              <a:buFont typeface="Wingdings" panose="05000000000000000000" pitchFamily="2" charset="2"/>
              <a:buChar char="§"/>
            </a:pPr>
            <a:r>
              <a:rPr lang="lt-LT" sz="2200" dirty="0">
                <a:solidFill>
                  <a:srgbClr val="FF0000"/>
                </a:solidFill>
                <a:latin typeface="Times New Roman" panose="02020603050405020304" pitchFamily="18" charset="0"/>
                <a:cs typeface="Times New Roman" panose="02020603050405020304" pitchFamily="18" charset="0"/>
              </a:rPr>
              <a:t>Į Savivaldybės rizikos analizę</a:t>
            </a:r>
            <a:r>
              <a:rPr lang="lt-LT" sz="2200" b="1" dirty="0">
                <a:solidFill>
                  <a:srgbClr val="FF0000"/>
                </a:solidFill>
                <a:latin typeface="Times New Roman" panose="02020603050405020304" pitchFamily="18" charset="0"/>
                <a:cs typeface="Times New Roman" panose="02020603050405020304" pitchFamily="18" charset="0"/>
              </a:rPr>
              <a:t> </a:t>
            </a:r>
            <a:r>
              <a:rPr lang="lt-LT" sz="2200" dirty="0">
                <a:latin typeface="Times New Roman" panose="02020603050405020304" pitchFamily="18" charset="0"/>
                <a:cs typeface="Times New Roman" panose="02020603050405020304" pitchFamily="18" charset="0"/>
              </a:rPr>
              <a:t>yra </a:t>
            </a:r>
            <a:r>
              <a:rPr lang="lt-LT" sz="2200" dirty="0">
                <a:solidFill>
                  <a:srgbClr val="FF0000"/>
                </a:solidFill>
                <a:latin typeface="Times New Roman" panose="02020603050405020304" pitchFamily="18" charset="0"/>
                <a:cs typeface="Times New Roman" panose="02020603050405020304" pitchFamily="18" charset="0"/>
              </a:rPr>
              <a:t>įtraukti</a:t>
            </a:r>
            <a:r>
              <a:rPr lang="lt-LT" sz="2200" dirty="0">
                <a:latin typeface="Times New Roman" panose="02020603050405020304" pitchFamily="18" charset="0"/>
                <a:cs typeface="Times New Roman" panose="02020603050405020304" pitchFamily="18" charset="0"/>
              </a:rPr>
              <a:t> Savivaldybei aktualūs </a:t>
            </a:r>
            <a:r>
              <a:rPr lang="lt-LT" sz="2200" dirty="0">
                <a:solidFill>
                  <a:srgbClr val="FF0000"/>
                </a:solidFill>
                <a:latin typeface="Times New Roman" panose="02020603050405020304" pitchFamily="18" charset="0"/>
                <a:cs typeface="Times New Roman" panose="02020603050405020304" pitchFamily="18" charset="0"/>
              </a:rPr>
              <a:t>pavojai pagal Nacionalinę rizikos analizę</a:t>
            </a:r>
            <a:r>
              <a:rPr lang="lt-LT" sz="2200" dirty="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
            </a:pPr>
            <a:r>
              <a:rPr lang="lt-LT" sz="2200" dirty="0">
                <a:solidFill>
                  <a:srgbClr val="FFC000"/>
                </a:solidFill>
                <a:latin typeface="Times New Roman" panose="02020603050405020304" pitchFamily="18" charset="0"/>
                <a:cs typeface="Times New Roman" panose="02020603050405020304" pitchFamily="18" charset="0"/>
              </a:rPr>
              <a:t>Atliekant įstaigos rizikos analizę, rekomenduojama įvertinti Savivaldybės rizikos analizėje </a:t>
            </a:r>
            <a:r>
              <a:rPr lang="lt-LT" sz="2200" dirty="0">
                <a:solidFill>
                  <a:schemeClr val="accent4"/>
                </a:solidFill>
                <a:latin typeface="Times New Roman" panose="02020603050405020304" pitchFamily="18" charset="0"/>
                <a:cs typeface="Times New Roman" panose="02020603050405020304" pitchFamily="18" charset="0"/>
              </a:rPr>
              <a:t>nustatytus</a:t>
            </a:r>
            <a:r>
              <a:rPr lang="lt-LT" sz="2200" dirty="0">
                <a:latin typeface="Times New Roman" panose="02020603050405020304" pitchFamily="18" charset="0"/>
                <a:cs typeface="Times New Roman" panose="02020603050405020304" pitchFamily="18" charset="0"/>
              </a:rPr>
              <a:t> labai didelės ir didelės rizikos </a:t>
            </a:r>
            <a:r>
              <a:rPr lang="lt-LT" sz="2200" dirty="0">
                <a:solidFill>
                  <a:schemeClr val="accent4"/>
                </a:solidFill>
                <a:latin typeface="Times New Roman" panose="02020603050405020304" pitchFamily="18" charset="0"/>
                <a:cs typeface="Times New Roman" panose="02020603050405020304" pitchFamily="18" charset="0"/>
              </a:rPr>
              <a:t>pavojus</a:t>
            </a:r>
            <a:r>
              <a:rPr lang="lt-LT" sz="2200" dirty="0">
                <a:latin typeface="Times New Roman" panose="02020603050405020304" pitchFamily="18" charset="0"/>
                <a:cs typeface="Times New Roman" panose="02020603050405020304" pitchFamily="18" charset="0"/>
              </a:rPr>
              <a:t>.</a:t>
            </a:r>
          </a:p>
        </p:txBody>
      </p:sp>
      <p:grpSp>
        <p:nvGrpSpPr>
          <p:cNvPr id="42" name="Grupė 41">
            <a:extLst>
              <a:ext uri="{FF2B5EF4-FFF2-40B4-BE49-F238E27FC236}">
                <a16:creationId xmlns:a16="http://schemas.microsoft.com/office/drawing/2014/main" id="{CB8AC0FA-9FE7-58E6-ECC3-C244E4C22944}"/>
              </a:ext>
            </a:extLst>
          </p:cNvPr>
          <p:cNvGrpSpPr/>
          <p:nvPr/>
        </p:nvGrpSpPr>
        <p:grpSpPr>
          <a:xfrm>
            <a:off x="4636680" y="3225460"/>
            <a:ext cx="6892874" cy="2994746"/>
            <a:chOff x="4965546" y="2602820"/>
            <a:chExt cx="6892874" cy="2994746"/>
          </a:xfrm>
        </p:grpSpPr>
        <p:grpSp>
          <p:nvGrpSpPr>
            <p:cNvPr id="36" name="Grupė 35">
              <a:extLst>
                <a:ext uri="{FF2B5EF4-FFF2-40B4-BE49-F238E27FC236}">
                  <a16:creationId xmlns:a16="http://schemas.microsoft.com/office/drawing/2014/main" id="{B6F704A3-662D-1195-E751-AAD32E630F0E}"/>
                </a:ext>
              </a:extLst>
            </p:cNvPr>
            <p:cNvGrpSpPr/>
            <p:nvPr/>
          </p:nvGrpSpPr>
          <p:grpSpPr>
            <a:xfrm>
              <a:off x="4965546" y="2602820"/>
              <a:ext cx="4949596" cy="2994746"/>
              <a:chOff x="4965546" y="2602820"/>
              <a:chExt cx="4949596" cy="2994746"/>
            </a:xfrm>
          </p:grpSpPr>
          <p:grpSp>
            <p:nvGrpSpPr>
              <p:cNvPr id="28" name="Grupė 27">
                <a:extLst>
                  <a:ext uri="{FF2B5EF4-FFF2-40B4-BE49-F238E27FC236}">
                    <a16:creationId xmlns:a16="http://schemas.microsoft.com/office/drawing/2014/main" id="{33EE9DDB-2757-0967-F5EC-905F692ABA5A}"/>
                  </a:ext>
                </a:extLst>
              </p:cNvPr>
              <p:cNvGrpSpPr/>
              <p:nvPr/>
            </p:nvGrpSpPr>
            <p:grpSpPr>
              <a:xfrm>
                <a:off x="6970710" y="2602820"/>
                <a:ext cx="2944432" cy="2980982"/>
                <a:chOff x="6970710" y="2602820"/>
                <a:chExt cx="2944432" cy="2980982"/>
              </a:xfrm>
            </p:grpSpPr>
            <p:grpSp>
              <p:nvGrpSpPr>
                <p:cNvPr id="21" name="Grupė 20">
                  <a:extLst>
                    <a:ext uri="{FF2B5EF4-FFF2-40B4-BE49-F238E27FC236}">
                      <a16:creationId xmlns:a16="http://schemas.microsoft.com/office/drawing/2014/main" id="{27664344-64A8-62C7-E952-0369E124D03E}"/>
                    </a:ext>
                  </a:extLst>
                </p:cNvPr>
                <p:cNvGrpSpPr/>
                <p:nvPr/>
              </p:nvGrpSpPr>
              <p:grpSpPr>
                <a:xfrm>
                  <a:off x="7620001" y="2627312"/>
                  <a:ext cx="1632155" cy="2956490"/>
                  <a:chOff x="8062452" y="3352365"/>
                  <a:chExt cx="1632155" cy="2956490"/>
                </a:xfrm>
              </p:grpSpPr>
              <p:grpSp>
                <p:nvGrpSpPr>
                  <p:cNvPr id="13" name="Grupė 12">
                    <a:extLst>
                      <a:ext uri="{FF2B5EF4-FFF2-40B4-BE49-F238E27FC236}">
                        <a16:creationId xmlns:a16="http://schemas.microsoft.com/office/drawing/2014/main" id="{B8B1CD5E-3AFD-2344-9EB4-32BED0CB73BB}"/>
                      </a:ext>
                    </a:extLst>
                  </p:cNvPr>
                  <p:cNvGrpSpPr/>
                  <p:nvPr/>
                </p:nvGrpSpPr>
                <p:grpSpPr>
                  <a:xfrm>
                    <a:off x="8062452" y="3352365"/>
                    <a:ext cx="1632155" cy="1418982"/>
                    <a:chOff x="8062452" y="3352365"/>
                    <a:chExt cx="1632155" cy="1418982"/>
                  </a:xfrm>
                </p:grpSpPr>
                <p:grpSp>
                  <p:nvGrpSpPr>
                    <p:cNvPr id="9" name="Grupė 8">
                      <a:extLst>
                        <a:ext uri="{FF2B5EF4-FFF2-40B4-BE49-F238E27FC236}">
                          <a16:creationId xmlns:a16="http://schemas.microsoft.com/office/drawing/2014/main" id="{F8835732-BDFB-211B-6DFF-261096378015}"/>
                        </a:ext>
                      </a:extLst>
                    </p:cNvPr>
                    <p:cNvGrpSpPr/>
                    <p:nvPr/>
                  </p:nvGrpSpPr>
                  <p:grpSpPr>
                    <a:xfrm>
                      <a:off x="8062452" y="3352365"/>
                      <a:ext cx="1632155" cy="648929"/>
                      <a:chOff x="8062452" y="3352365"/>
                      <a:chExt cx="1632155" cy="648929"/>
                    </a:xfrm>
                  </p:grpSpPr>
                  <p:sp>
                    <p:nvSpPr>
                      <p:cNvPr id="7" name="Stačiakampis 6">
                        <a:extLst>
                          <a:ext uri="{FF2B5EF4-FFF2-40B4-BE49-F238E27FC236}">
                            <a16:creationId xmlns:a16="http://schemas.microsoft.com/office/drawing/2014/main" id="{B25F6CF9-5BE1-D2F2-5DD7-A009FA3AFD58}"/>
                          </a:ext>
                        </a:extLst>
                      </p:cNvPr>
                      <p:cNvSpPr/>
                      <p:nvPr/>
                    </p:nvSpPr>
                    <p:spPr>
                      <a:xfrm>
                        <a:off x="8062452" y="3352365"/>
                        <a:ext cx="1632155" cy="648929"/>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8" name="TextBox 7">
                        <a:extLst>
                          <a:ext uri="{FF2B5EF4-FFF2-40B4-BE49-F238E27FC236}">
                            <a16:creationId xmlns:a16="http://schemas.microsoft.com/office/drawing/2014/main" id="{AA5C0202-346B-1659-D123-6E01DC46ECC8}"/>
                          </a:ext>
                        </a:extLst>
                      </p:cNvPr>
                      <p:cNvSpPr txBox="1"/>
                      <p:nvPr/>
                    </p:nvSpPr>
                    <p:spPr>
                      <a:xfrm>
                        <a:off x="8104238" y="3354963"/>
                        <a:ext cx="1548581" cy="646331"/>
                      </a:xfrm>
                      <a:prstGeom prst="rect">
                        <a:avLst/>
                      </a:prstGeom>
                      <a:noFill/>
                    </p:spPr>
                    <p:txBody>
                      <a:bodyPr wrap="square" rtlCol="0">
                        <a:spAutoFit/>
                      </a:bodyPr>
                      <a:lstStyle/>
                      <a:p>
                        <a:pPr algn="ctr"/>
                        <a:r>
                          <a:rPr lang="lt-LT" dirty="0"/>
                          <a:t>Labai didelė </a:t>
                        </a:r>
                      </a:p>
                      <a:p>
                        <a:pPr algn="ctr"/>
                        <a:r>
                          <a:rPr lang="lt-LT" dirty="0"/>
                          <a:t>rizika</a:t>
                        </a:r>
                      </a:p>
                    </p:txBody>
                  </p:sp>
                </p:grpSp>
                <p:grpSp>
                  <p:nvGrpSpPr>
                    <p:cNvPr id="10" name="Grupė 9">
                      <a:extLst>
                        <a:ext uri="{FF2B5EF4-FFF2-40B4-BE49-F238E27FC236}">
                          <a16:creationId xmlns:a16="http://schemas.microsoft.com/office/drawing/2014/main" id="{EA434B9E-7BA3-13D8-3F76-19490A97ED6A}"/>
                        </a:ext>
                      </a:extLst>
                    </p:cNvPr>
                    <p:cNvGrpSpPr/>
                    <p:nvPr/>
                  </p:nvGrpSpPr>
                  <p:grpSpPr>
                    <a:xfrm>
                      <a:off x="8062452" y="4119820"/>
                      <a:ext cx="1632155" cy="651527"/>
                      <a:chOff x="8062452" y="3349767"/>
                      <a:chExt cx="1632155" cy="651527"/>
                    </a:xfrm>
                  </p:grpSpPr>
                  <p:sp>
                    <p:nvSpPr>
                      <p:cNvPr id="11" name="Stačiakampis 10">
                        <a:extLst>
                          <a:ext uri="{FF2B5EF4-FFF2-40B4-BE49-F238E27FC236}">
                            <a16:creationId xmlns:a16="http://schemas.microsoft.com/office/drawing/2014/main" id="{A64151D4-4348-8AD3-AD52-EE76E2DCD197}"/>
                          </a:ext>
                        </a:extLst>
                      </p:cNvPr>
                      <p:cNvSpPr/>
                      <p:nvPr/>
                    </p:nvSpPr>
                    <p:spPr>
                      <a:xfrm>
                        <a:off x="8062452" y="3352365"/>
                        <a:ext cx="1632155" cy="648929"/>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12" name="TextBox 11">
                        <a:extLst>
                          <a:ext uri="{FF2B5EF4-FFF2-40B4-BE49-F238E27FC236}">
                            <a16:creationId xmlns:a16="http://schemas.microsoft.com/office/drawing/2014/main" id="{E9304637-D672-A0A5-FC72-5557D7382B7B}"/>
                          </a:ext>
                        </a:extLst>
                      </p:cNvPr>
                      <p:cNvSpPr txBox="1"/>
                      <p:nvPr/>
                    </p:nvSpPr>
                    <p:spPr>
                      <a:xfrm>
                        <a:off x="8146026" y="3349767"/>
                        <a:ext cx="1548581" cy="646331"/>
                      </a:xfrm>
                      <a:prstGeom prst="rect">
                        <a:avLst/>
                      </a:prstGeom>
                      <a:noFill/>
                    </p:spPr>
                    <p:txBody>
                      <a:bodyPr wrap="square" rtlCol="0">
                        <a:spAutoFit/>
                      </a:bodyPr>
                      <a:lstStyle/>
                      <a:p>
                        <a:pPr algn="ctr"/>
                        <a:r>
                          <a:rPr lang="lt-LT" dirty="0"/>
                          <a:t>Didelė </a:t>
                        </a:r>
                      </a:p>
                      <a:p>
                        <a:pPr algn="ctr"/>
                        <a:r>
                          <a:rPr lang="lt-LT" dirty="0"/>
                          <a:t>rizika</a:t>
                        </a:r>
                      </a:p>
                    </p:txBody>
                  </p:sp>
                </p:grpSp>
              </p:grpSp>
              <p:grpSp>
                <p:nvGrpSpPr>
                  <p:cNvPr id="14" name="Grupė 13">
                    <a:extLst>
                      <a:ext uri="{FF2B5EF4-FFF2-40B4-BE49-F238E27FC236}">
                        <a16:creationId xmlns:a16="http://schemas.microsoft.com/office/drawing/2014/main" id="{38010B99-CF11-C409-55CE-50A04169BD6A}"/>
                      </a:ext>
                    </a:extLst>
                  </p:cNvPr>
                  <p:cNvGrpSpPr/>
                  <p:nvPr/>
                </p:nvGrpSpPr>
                <p:grpSpPr>
                  <a:xfrm>
                    <a:off x="8062452" y="4889873"/>
                    <a:ext cx="1632155" cy="1418982"/>
                    <a:chOff x="8062452" y="3352365"/>
                    <a:chExt cx="1632155" cy="1418982"/>
                  </a:xfrm>
                </p:grpSpPr>
                <p:grpSp>
                  <p:nvGrpSpPr>
                    <p:cNvPr id="15" name="Grupė 14">
                      <a:extLst>
                        <a:ext uri="{FF2B5EF4-FFF2-40B4-BE49-F238E27FC236}">
                          <a16:creationId xmlns:a16="http://schemas.microsoft.com/office/drawing/2014/main" id="{32C17C67-667D-B7E4-156D-EF8649D6A4A2}"/>
                        </a:ext>
                      </a:extLst>
                    </p:cNvPr>
                    <p:cNvGrpSpPr/>
                    <p:nvPr/>
                  </p:nvGrpSpPr>
                  <p:grpSpPr>
                    <a:xfrm>
                      <a:off x="8062452" y="3352365"/>
                      <a:ext cx="1632155" cy="648929"/>
                      <a:chOff x="8062452" y="3352365"/>
                      <a:chExt cx="1632155" cy="648929"/>
                    </a:xfrm>
                  </p:grpSpPr>
                  <p:sp>
                    <p:nvSpPr>
                      <p:cNvPr id="19" name="Stačiakampis 18">
                        <a:extLst>
                          <a:ext uri="{FF2B5EF4-FFF2-40B4-BE49-F238E27FC236}">
                            <a16:creationId xmlns:a16="http://schemas.microsoft.com/office/drawing/2014/main" id="{E7A17294-282E-4E0C-9305-751B0C103D0B}"/>
                          </a:ext>
                        </a:extLst>
                      </p:cNvPr>
                      <p:cNvSpPr/>
                      <p:nvPr/>
                    </p:nvSpPr>
                    <p:spPr>
                      <a:xfrm>
                        <a:off x="8062452" y="3352365"/>
                        <a:ext cx="1632155" cy="648929"/>
                      </a:xfrm>
                      <a:prstGeom prst="rect">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20" name="TextBox 19">
                        <a:extLst>
                          <a:ext uri="{FF2B5EF4-FFF2-40B4-BE49-F238E27FC236}">
                            <a16:creationId xmlns:a16="http://schemas.microsoft.com/office/drawing/2014/main" id="{853EA14D-92BB-48A5-571B-66B71712CBE5}"/>
                          </a:ext>
                        </a:extLst>
                      </p:cNvPr>
                      <p:cNvSpPr txBox="1"/>
                      <p:nvPr/>
                    </p:nvSpPr>
                    <p:spPr>
                      <a:xfrm>
                        <a:off x="8146026" y="3354963"/>
                        <a:ext cx="1548581" cy="646331"/>
                      </a:xfrm>
                      <a:prstGeom prst="rect">
                        <a:avLst/>
                      </a:prstGeom>
                      <a:noFill/>
                    </p:spPr>
                    <p:txBody>
                      <a:bodyPr wrap="square" rtlCol="0">
                        <a:spAutoFit/>
                      </a:bodyPr>
                      <a:lstStyle/>
                      <a:p>
                        <a:pPr algn="ctr"/>
                        <a:r>
                          <a:rPr lang="lt-LT" dirty="0"/>
                          <a:t>Vidutinė</a:t>
                        </a:r>
                      </a:p>
                      <a:p>
                        <a:pPr algn="ctr"/>
                        <a:r>
                          <a:rPr lang="lt-LT" dirty="0"/>
                          <a:t>rizika</a:t>
                        </a:r>
                      </a:p>
                    </p:txBody>
                  </p:sp>
                </p:grpSp>
                <p:grpSp>
                  <p:nvGrpSpPr>
                    <p:cNvPr id="16" name="Grupė 15">
                      <a:extLst>
                        <a:ext uri="{FF2B5EF4-FFF2-40B4-BE49-F238E27FC236}">
                          <a16:creationId xmlns:a16="http://schemas.microsoft.com/office/drawing/2014/main" id="{30F5145F-8B56-B5A2-7109-E823E560AE54}"/>
                        </a:ext>
                      </a:extLst>
                    </p:cNvPr>
                    <p:cNvGrpSpPr/>
                    <p:nvPr/>
                  </p:nvGrpSpPr>
                  <p:grpSpPr>
                    <a:xfrm>
                      <a:off x="8062452" y="4122418"/>
                      <a:ext cx="1632155" cy="648929"/>
                      <a:chOff x="8062452" y="3352365"/>
                      <a:chExt cx="1632155" cy="648929"/>
                    </a:xfrm>
                  </p:grpSpPr>
                  <p:sp>
                    <p:nvSpPr>
                      <p:cNvPr id="17" name="Stačiakampis 16">
                        <a:extLst>
                          <a:ext uri="{FF2B5EF4-FFF2-40B4-BE49-F238E27FC236}">
                            <a16:creationId xmlns:a16="http://schemas.microsoft.com/office/drawing/2014/main" id="{C5BD0992-4ADA-DD58-80F3-24F5A78FD61A}"/>
                          </a:ext>
                        </a:extLst>
                      </p:cNvPr>
                      <p:cNvSpPr/>
                      <p:nvPr/>
                    </p:nvSpPr>
                    <p:spPr>
                      <a:xfrm>
                        <a:off x="8062452" y="3352365"/>
                        <a:ext cx="1632155" cy="648929"/>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18" name="TextBox 17">
                        <a:extLst>
                          <a:ext uri="{FF2B5EF4-FFF2-40B4-BE49-F238E27FC236}">
                            <a16:creationId xmlns:a16="http://schemas.microsoft.com/office/drawing/2014/main" id="{EA7518C4-97D3-C220-9AD6-38CA3EC6D8F3}"/>
                          </a:ext>
                        </a:extLst>
                      </p:cNvPr>
                      <p:cNvSpPr txBox="1"/>
                      <p:nvPr/>
                    </p:nvSpPr>
                    <p:spPr>
                      <a:xfrm>
                        <a:off x="8146025" y="3354963"/>
                        <a:ext cx="1548581" cy="646331"/>
                      </a:xfrm>
                      <a:prstGeom prst="rect">
                        <a:avLst/>
                      </a:prstGeom>
                      <a:noFill/>
                    </p:spPr>
                    <p:txBody>
                      <a:bodyPr wrap="square" rtlCol="0">
                        <a:spAutoFit/>
                      </a:bodyPr>
                      <a:lstStyle/>
                      <a:p>
                        <a:pPr algn="ctr"/>
                        <a:r>
                          <a:rPr lang="lt-LT" dirty="0"/>
                          <a:t>Priimtina </a:t>
                        </a:r>
                      </a:p>
                      <a:p>
                        <a:pPr algn="ctr"/>
                        <a:r>
                          <a:rPr lang="lt-LT" dirty="0"/>
                          <a:t>rizika</a:t>
                        </a:r>
                      </a:p>
                    </p:txBody>
                  </p:sp>
                </p:grpSp>
              </p:grpSp>
            </p:grpSp>
            <p:sp>
              <p:nvSpPr>
                <p:cNvPr id="22" name="Lygiašonis trikampis 21">
                  <a:extLst>
                    <a:ext uri="{FF2B5EF4-FFF2-40B4-BE49-F238E27FC236}">
                      <a16:creationId xmlns:a16="http://schemas.microsoft.com/office/drawing/2014/main" id="{0CA6AF0C-4C54-15CF-F99A-639C235931E8}"/>
                    </a:ext>
                  </a:extLst>
                </p:cNvPr>
                <p:cNvSpPr/>
                <p:nvPr/>
              </p:nvSpPr>
              <p:spPr>
                <a:xfrm rot="5400000">
                  <a:off x="9283060" y="2648025"/>
                  <a:ext cx="629265" cy="607501"/>
                </a:xfrm>
                <a:prstGeom prst="triangle">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23" name="Lygiašonis trikampis 22">
                  <a:extLst>
                    <a:ext uri="{FF2B5EF4-FFF2-40B4-BE49-F238E27FC236}">
                      <a16:creationId xmlns:a16="http://schemas.microsoft.com/office/drawing/2014/main" id="{82A3DD5F-37B8-F5F5-B282-266EF100A200}"/>
                    </a:ext>
                  </a:extLst>
                </p:cNvPr>
                <p:cNvSpPr/>
                <p:nvPr/>
              </p:nvSpPr>
              <p:spPr>
                <a:xfrm rot="5400000">
                  <a:off x="9296759" y="3439882"/>
                  <a:ext cx="629265" cy="607501"/>
                </a:xfrm>
                <a:prstGeom prst="triangle">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24" name="Lygiašonis trikampis 23">
                  <a:extLst>
                    <a:ext uri="{FF2B5EF4-FFF2-40B4-BE49-F238E27FC236}">
                      <a16:creationId xmlns:a16="http://schemas.microsoft.com/office/drawing/2014/main" id="{734CA79E-BD4A-2BEE-04F5-D43103EE96FC}"/>
                    </a:ext>
                  </a:extLst>
                </p:cNvPr>
                <p:cNvSpPr/>
                <p:nvPr/>
              </p:nvSpPr>
              <p:spPr>
                <a:xfrm rot="5400000">
                  <a:off x="9296758" y="4195366"/>
                  <a:ext cx="629265" cy="607501"/>
                </a:xfrm>
                <a:prstGeom prst="triangle">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25" name="Lygiašonis trikampis 24">
                  <a:extLst>
                    <a:ext uri="{FF2B5EF4-FFF2-40B4-BE49-F238E27FC236}">
                      <a16:creationId xmlns:a16="http://schemas.microsoft.com/office/drawing/2014/main" id="{8632E7BB-C4DE-5B46-449B-CD659984CB48}"/>
                    </a:ext>
                  </a:extLst>
                </p:cNvPr>
                <p:cNvSpPr/>
                <p:nvPr/>
              </p:nvSpPr>
              <p:spPr>
                <a:xfrm rot="16200000">
                  <a:off x="6959830" y="2613702"/>
                  <a:ext cx="629265" cy="607501"/>
                </a:xfrm>
                <a:prstGeom prst="triangle">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26" name="Lygiašonis trikampis 25">
                  <a:extLst>
                    <a:ext uri="{FF2B5EF4-FFF2-40B4-BE49-F238E27FC236}">
                      <a16:creationId xmlns:a16="http://schemas.microsoft.com/office/drawing/2014/main" id="{46BE0A70-4642-DADA-81CB-0C4A20244982}"/>
                    </a:ext>
                  </a:extLst>
                </p:cNvPr>
                <p:cNvSpPr/>
                <p:nvPr/>
              </p:nvSpPr>
              <p:spPr>
                <a:xfrm rot="16200000">
                  <a:off x="6959829" y="3414181"/>
                  <a:ext cx="629265" cy="607501"/>
                </a:xfrm>
                <a:prstGeom prst="triangle">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27" name="Lygiašonis trikampis 26">
                  <a:extLst>
                    <a:ext uri="{FF2B5EF4-FFF2-40B4-BE49-F238E27FC236}">
                      <a16:creationId xmlns:a16="http://schemas.microsoft.com/office/drawing/2014/main" id="{6B1F4666-2966-620D-40AA-2E2E6A8E9145}"/>
                    </a:ext>
                  </a:extLst>
                </p:cNvPr>
                <p:cNvSpPr/>
                <p:nvPr/>
              </p:nvSpPr>
              <p:spPr>
                <a:xfrm rot="16200000">
                  <a:off x="6959828" y="4965419"/>
                  <a:ext cx="629265" cy="607501"/>
                </a:xfrm>
                <a:prstGeom prst="triangle">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grpSp>
          <p:grpSp>
            <p:nvGrpSpPr>
              <p:cNvPr id="32" name="Grupė 31">
                <a:extLst>
                  <a:ext uri="{FF2B5EF4-FFF2-40B4-BE49-F238E27FC236}">
                    <a16:creationId xmlns:a16="http://schemas.microsoft.com/office/drawing/2014/main" id="{576B6875-C32A-0C44-CF3A-35A61801ABFA}"/>
                  </a:ext>
                </a:extLst>
              </p:cNvPr>
              <p:cNvGrpSpPr/>
              <p:nvPr/>
            </p:nvGrpSpPr>
            <p:grpSpPr>
              <a:xfrm>
                <a:off x="4970207" y="2846668"/>
                <a:ext cx="1887793" cy="952054"/>
                <a:chOff x="4970207" y="2846668"/>
                <a:chExt cx="1887793" cy="952054"/>
              </a:xfrm>
            </p:grpSpPr>
            <p:sp>
              <p:nvSpPr>
                <p:cNvPr id="30" name="Stačiakampis 29">
                  <a:extLst>
                    <a:ext uri="{FF2B5EF4-FFF2-40B4-BE49-F238E27FC236}">
                      <a16:creationId xmlns:a16="http://schemas.microsoft.com/office/drawing/2014/main" id="{AF4D61AC-0730-E94B-8275-BB708B9E13BC}"/>
                    </a:ext>
                  </a:extLst>
                </p:cNvPr>
                <p:cNvSpPr/>
                <p:nvPr/>
              </p:nvSpPr>
              <p:spPr>
                <a:xfrm>
                  <a:off x="4970207" y="2846668"/>
                  <a:ext cx="1887793" cy="952054"/>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31" name="TextBox 30">
                  <a:extLst>
                    <a:ext uri="{FF2B5EF4-FFF2-40B4-BE49-F238E27FC236}">
                      <a16:creationId xmlns:a16="http://schemas.microsoft.com/office/drawing/2014/main" id="{5F08DAF4-A1E2-7F22-7482-53C1800AE18D}"/>
                    </a:ext>
                  </a:extLst>
                </p:cNvPr>
                <p:cNvSpPr txBox="1"/>
                <p:nvPr/>
              </p:nvSpPr>
              <p:spPr>
                <a:xfrm>
                  <a:off x="4989871" y="2861030"/>
                  <a:ext cx="1868129" cy="923330"/>
                </a:xfrm>
                <a:prstGeom prst="rect">
                  <a:avLst/>
                </a:prstGeom>
                <a:noFill/>
              </p:spPr>
              <p:txBody>
                <a:bodyPr wrap="square" rtlCol="0">
                  <a:spAutoFit/>
                </a:bodyPr>
                <a:lstStyle/>
                <a:p>
                  <a:pPr algn="ctr"/>
                  <a:r>
                    <a:rPr lang="lt-LT" dirty="0"/>
                    <a:t>Ekstremaliųjų situacijų valdymo planas</a:t>
                  </a:r>
                </a:p>
              </p:txBody>
            </p:sp>
          </p:grpSp>
          <p:grpSp>
            <p:nvGrpSpPr>
              <p:cNvPr id="33" name="Grupė 32">
                <a:extLst>
                  <a:ext uri="{FF2B5EF4-FFF2-40B4-BE49-F238E27FC236}">
                    <a16:creationId xmlns:a16="http://schemas.microsoft.com/office/drawing/2014/main" id="{1AF7C4ED-1EB5-F795-F8FB-007043EF0EF6}"/>
                  </a:ext>
                </a:extLst>
              </p:cNvPr>
              <p:cNvGrpSpPr/>
              <p:nvPr/>
            </p:nvGrpSpPr>
            <p:grpSpPr>
              <a:xfrm>
                <a:off x="4965546" y="4645512"/>
                <a:ext cx="1896126" cy="952054"/>
                <a:chOff x="4970207" y="2846668"/>
                <a:chExt cx="1896126" cy="952054"/>
              </a:xfrm>
            </p:grpSpPr>
            <p:sp>
              <p:nvSpPr>
                <p:cNvPr id="34" name="Stačiakampis 33">
                  <a:extLst>
                    <a:ext uri="{FF2B5EF4-FFF2-40B4-BE49-F238E27FC236}">
                      <a16:creationId xmlns:a16="http://schemas.microsoft.com/office/drawing/2014/main" id="{C6557A2A-7F56-F47F-1F49-8059DF287D43}"/>
                    </a:ext>
                  </a:extLst>
                </p:cNvPr>
                <p:cNvSpPr/>
                <p:nvPr/>
              </p:nvSpPr>
              <p:spPr>
                <a:xfrm>
                  <a:off x="4970207" y="2846668"/>
                  <a:ext cx="1887793" cy="952054"/>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35" name="TextBox 34">
                  <a:extLst>
                    <a:ext uri="{FF2B5EF4-FFF2-40B4-BE49-F238E27FC236}">
                      <a16:creationId xmlns:a16="http://schemas.microsoft.com/office/drawing/2014/main" id="{AFBF2A19-C205-D1D8-9D0A-419CA6863ECC}"/>
                    </a:ext>
                  </a:extLst>
                </p:cNvPr>
                <p:cNvSpPr txBox="1"/>
                <p:nvPr/>
              </p:nvSpPr>
              <p:spPr>
                <a:xfrm>
                  <a:off x="4998204" y="2861628"/>
                  <a:ext cx="1868129" cy="923330"/>
                </a:xfrm>
                <a:prstGeom prst="rect">
                  <a:avLst/>
                </a:prstGeom>
                <a:noFill/>
              </p:spPr>
              <p:txBody>
                <a:bodyPr wrap="square" rtlCol="0">
                  <a:spAutoFit/>
                </a:bodyPr>
                <a:lstStyle/>
                <a:p>
                  <a:pPr algn="ctr"/>
                  <a:r>
                    <a:rPr lang="lt-LT" dirty="0"/>
                    <a:t>Vertinama rizikos analizės peržiūros metu</a:t>
                  </a:r>
                </a:p>
              </p:txBody>
            </p:sp>
          </p:grpSp>
        </p:grpSp>
        <p:grpSp>
          <p:nvGrpSpPr>
            <p:cNvPr id="41" name="Grupė 40">
              <a:extLst>
                <a:ext uri="{FF2B5EF4-FFF2-40B4-BE49-F238E27FC236}">
                  <a16:creationId xmlns:a16="http://schemas.microsoft.com/office/drawing/2014/main" id="{5E186201-DE85-3D11-CF5C-0B005487AE45}"/>
                </a:ext>
              </a:extLst>
            </p:cNvPr>
            <p:cNvGrpSpPr/>
            <p:nvPr/>
          </p:nvGrpSpPr>
          <p:grpSpPr>
            <a:xfrm>
              <a:off x="9970627" y="2861030"/>
              <a:ext cx="1887793" cy="1799442"/>
              <a:chOff x="9970627" y="2861030"/>
              <a:chExt cx="1887793" cy="1799442"/>
            </a:xfrm>
          </p:grpSpPr>
          <p:sp>
            <p:nvSpPr>
              <p:cNvPr id="39" name="Stačiakampis 38">
                <a:extLst>
                  <a:ext uri="{FF2B5EF4-FFF2-40B4-BE49-F238E27FC236}">
                    <a16:creationId xmlns:a16="http://schemas.microsoft.com/office/drawing/2014/main" id="{3944F07B-87B0-9942-1860-23488E2866C7}"/>
                  </a:ext>
                </a:extLst>
              </p:cNvPr>
              <p:cNvSpPr/>
              <p:nvPr/>
            </p:nvSpPr>
            <p:spPr>
              <a:xfrm>
                <a:off x="9970627" y="2861030"/>
                <a:ext cx="1887793" cy="1799442"/>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40" name="TextBox 39">
                <a:extLst>
                  <a:ext uri="{FF2B5EF4-FFF2-40B4-BE49-F238E27FC236}">
                    <a16:creationId xmlns:a16="http://schemas.microsoft.com/office/drawing/2014/main" id="{A89B2D10-0258-117A-53FD-5F8FD449D957}"/>
                  </a:ext>
                </a:extLst>
              </p:cNvPr>
              <p:cNvSpPr txBox="1"/>
              <p:nvPr/>
            </p:nvSpPr>
            <p:spPr>
              <a:xfrm>
                <a:off x="10153754" y="3027867"/>
                <a:ext cx="1575978" cy="1477328"/>
              </a:xfrm>
              <a:prstGeom prst="rect">
                <a:avLst/>
              </a:prstGeom>
              <a:noFill/>
            </p:spPr>
            <p:txBody>
              <a:bodyPr wrap="square" rtlCol="0">
                <a:spAutoFit/>
              </a:bodyPr>
              <a:lstStyle/>
              <a:p>
                <a:pPr algn="ctr"/>
                <a:r>
                  <a:rPr lang="lt-LT" dirty="0"/>
                  <a:t>Ekstremaliųjų situacijų prevencijos priemonių planas</a:t>
                </a:r>
              </a:p>
            </p:txBody>
          </p:sp>
        </p:grpSp>
      </p:grpSp>
      <p:sp>
        <p:nvSpPr>
          <p:cNvPr id="43" name="Turinio vietos rezervavimo ženklas 2">
            <a:extLst>
              <a:ext uri="{FF2B5EF4-FFF2-40B4-BE49-F238E27FC236}">
                <a16:creationId xmlns:a16="http://schemas.microsoft.com/office/drawing/2014/main" id="{02C01338-1F4A-2379-FCAA-2C9D01CA2A89}"/>
              </a:ext>
            </a:extLst>
          </p:cNvPr>
          <p:cNvSpPr txBox="1">
            <a:spLocks/>
          </p:cNvSpPr>
          <p:nvPr/>
        </p:nvSpPr>
        <p:spPr>
          <a:xfrm>
            <a:off x="652614" y="2877718"/>
            <a:ext cx="3240960" cy="36902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Wingdings" panose="05000000000000000000" pitchFamily="2" charset="2"/>
              <a:buChar char="§"/>
            </a:pPr>
            <a:r>
              <a:rPr lang="lt-LT" sz="2200" dirty="0">
                <a:latin typeface="Times New Roman" panose="02020603050405020304" pitchFamily="18" charset="0"/>
                <a:cs typeface="Times New Roman" panose="02020603050405020304" pitchFamily="18" charset="0"/>
              </a:rPr>
              <a:t>Įvykus įvykiui (pvz.: melagingi pranešimai dėl sprogmenų, galimų pavojingų radinių ir pan.) </a:t>
            </a:r>
            <a:r>
              <a:rPr lang="lt-LT" sz="2200" dirty="0">
                <a:solidFill>
                  <a:srgbClr val="00B050"/>
                </a:solidFill>
                <a:latin typeface="Times New Roman" panose="02020603050405020304" pitchFamily="18" charset="0"/>
                <a:cs typeface="Times New Roman" panose="02020603050405020304" pitchFamily="18" charset="0"/>
              </a:rPr>
              <a:t>turi būti atliekama rizikos analizės peržiūra </a:t>
            </a:r>
            <a:r>
              <a:rPr lang="lt-LT" sz="2200" dirty="0">
                <a:latin typeface="Times New Roman" panose="02020603050405020304" pitchFamily="18" charset="0"/>
                <a:cs typeface="Times New Roman" panose="02020603050405020304" pitchFamily="18" charset="0"/>
              </a:rPr>
              <a:t>ir to pavojaus pakartotinis rizikos vertinimas</a:t>
            </a:r>
          </a:p>
        </p:txBody>
      </p:sp>
    </p:spTree>
    <p:extLst>
      <p:ext uri="{BB962C8B-B14F-4D97-AF65-F5344CB8AC3E}">
        <p14:creationId xmlns:p14="http://schemas.microsoft.com/office/powerpoint/2010/main" val="3145207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68FA0D4-1DB6-4C9E-BBF3-30748E690799}"/>
              </a:ext>
            </a:extLst>
          </p:cNvPr>
          <p:cNvSpPr>
            <a:spLocks noGrp="1"/>
          </p:cNvSpPr>
          <p:nvPr>
            <p:ph type="title"/>
          </p:nvPr>
        </p:nvSpPr>
        <p:spPr/>
        <p:txBody>
          <a:bodyPr/>
          <a:lstStyle/>
          <a:p>
            <a:pPr algn="ctr"/>
            <a:r>
              <a:rPr lang="lt-LT" dirty="0"/>
              <a:t>ĮVYKIS. EKSTREMALUSIS ĮVYKIS. EKSTREMALIOJI SITUACIJA</a:t>
            </a:r>
          </a:p>
        </p:txBody>
      </p:sp>
      <p:sp>
        <p:nvSpPr>
          <p:cNvPr id="5" name="TextBox 4">
            <a:extLst>
              <a:ext uri="{FF2B5EF4-FFF2-40B4-BE49-F238E27FC236}">
                <a16:creationId xmlns:a16="http://schemas.microsoft.com/office/drawing/2014/main" id="{5CE9B31B-0739-98BE-7ADD-3764C8FDB291}"/>
              </a:ext>
            </a:extLst>
          </p:cNvPr>
          <p:cNvSpPr txBox="1"/>
          <p:nvPr/>
        </p:nvSpPr>
        <p:spPr>
          <a:xfrm>
            <a:off x="838200" y="2153265"/>
            <a:ext cx="2298290" cy="369332"/>
          </a:xfrm>
          <a:prstGeom prst="rect">
            <a:avLst/>
          </a:prstGeom>
          <a:noFill/>
        </p:spPr>
        <p:txBody>
          <a:bodyPr wrap="square" rtlCol="0">
            <a:spAutoFit/>
          </a:bodyPr>
          <a:lstStyle/>
          <a:p>
            <a:pPr algn="ctr"/>
            <a:r>
              <a:rPr lang="lt-LT" dirty="0">
                <a:solidFill>
                  <a:schemeClr val="accent6"/>
                </a:solidFill>
              </a:rPr>
              <a:t>ĮVYKIS</a:t>
            </a:r>
          </a:p>
        </p:txBody>
      </p:sp>
      <p:sp>
        <p:nvSpPr>
          <p:cNvPr id="6" name="TextBox 5">
            <a:extLst>
              <a:ext uri="{FF2B5EF4-FFF2-40B4-BE49-F238E27FC236}">
                <a16:creationId xmlns:a16="http://schemas.microsoft.com/office/drawing/2014/main" id="{FC8D0508-536B-C8E0-BE3B-C0BBDF7CA12A}"/>
              </a:ext>
            </a:extLst>
          </p:cNvPr>
          <p:cNvSpPr txBox="1"/>
          <p:nvPr/>
        </p:nvSpPr>
        <p:spPr>
          <a:xfrm>
            <a:off x="4240161" y="2151118"/>
            <a:ext cx="2298290" cy="646331"/>
          </a:xfrm>
          <a:prstGeom prst="rect">
            <a:avLst/>
          </a:prstGeom>
          <a:noFill/>
        </p:spPr>
        <p:txBody>
          <a:bodyPr wrap="square" rtlCol="0">
            <a:spAutoFit/>
          </a:bodyPr>
          <a:lstStyle/>
          <a:p>
            <a:pPr algn="ctr"/>
            <a:r>
              <a:rPr lang="lt-LT" dirty="0">
                <a:solidFill>
                  <a:schemeClr val="accent2"/>
                </a:solidFill>
              </a:rPr>
              <a:t>EKSTREMALUSIS ĮVYKIS</a:t>
            </a:r>
          </a:p>
        </p:txBody>
      </p:sp>
      <p:sp>
        <p:nvSpPr>
          <p:cNvPr id="7" name="TextBox 6">
            <a:extLst>
              <a:ext uri="{FF2B5EF4-FFF2-40B4-BE49-F238E27FC236}">
                <a16:creationId xmlns:a16="http://schemas.microsoft.com/office/drawing/2014/main" id="{91068E61-7C5F-A212-4BE0-AA0DDE0CD564}"/>
              </a:ext>
            </a:extLst>
          </p:cNvPr>
          <p:cNvSpPr txBox="1"/>
          <p:nvPr/>
        </p:nvSpPr>
        <p:spPr>
          <a:xfrm>
            <a:off x="7917426" y="2151118"/>
            <a:ext cx="2298290" cy="646331"/>
          </a:xfrm>
          <a:prstGeom prst="rect">
            <a:avLst/>
          </a:prstGeom>
          <a:noFill/>
        </p:spPr>
        <p:txBody>
          <a:bodyPr wrap="square" rtlCol="0">
            <a:spAutoFit/>
          </a:bodyPr>
          <a:lstStyle/>
          <a:p>
            <a:pPr algn="ctr"/>
            <a:r>
              <a:rPr lang="lt-LT" dirty="0">
                <a:solidFill>
                  <a:srgbClr val="FF0000"/>
                </a:solidFill>
              </a:rPr>
              <a:t>EKSTREMALIOJI SITUACIJA</a:t>
            </a:r>
          </a:p>
        </p:txBody>
      </p:sp>
      <p:cxnSp>
        <p:nvCxnSpPr>
          <p:cNvPr id="9" name="Tiesioji jungtis 8">
            <a:extLst>
              <a:ext uri="{FF2B5EF4-FFF2-40B4-BE49-F238E27FC236}">
                <a16:creationId xmlns:a16="http://schemas.microsoft.com/office/drawing/2014/main" id="{F79F3539-8F63-F881-5824-F0D02D8EFEE1}"/>
              </a:ext>
            </a:extLst>
          </p:cNvPr>
          <p:cNvCxnSpPr/>
          <p:nvPr/>
        </p:nvCxnSpPr>
        <p:spPr>
          <a:xfrm>
            <a:off x="1976284" y="2713703"/>
            <a:ext cx="0" cy="1052052"/>
          </a:xfrm>
          <a:prstGeom prst="line">
            <a:avLst/>
          </a:prstGeom>
        </p:spPr>
        <p:style>
          <a:lnRef idx="1">
            <a:schemeClr val="dk1"/>
          </a:lnRef>
          <a:fillRef idx="0">
            <a:schemeClr val="dk1"/>
          </a:fillRef>
          <a:effectRef idx="0">
            <a:schemeClr val="dk1"/>
          </a:effectRef>
          <a:fontRef idx="minor">
            <a:schemeClr val="tx1"/>
          </a:fontRef>
        </p:style>
      </p:cxnSp>
      <p:cxnSp>
        <p:nvCxnSpPr>
          <p:cNvPr id="11" name="Tiesioji jungtis 10">
            <a:extLst>
              <a:ext uri="{FF2B5EF4-FFF2-40B4-BE49-F238E27FC236}">
                <a16:creationId xmlns:a16="http://schemas.microsoft.com/office/drawing/2014/main" id="{3921CF6C-36D6-62B1-6F7D-54B5F8AC1B28}"/>
              </a:ext>
            </a:extLst>
          </p:cNvPr>
          <p:cNvCxnSpPr/>
          <p:nvPr/>
        </p:nvCxnSpPr>
        <p:spPr>
          <a:xfrm>
            <a:off x="1987345" y="3755923"/>
            <a:ext cx="3401961" cy="0"/>
          </a:xfrm>
          <a:prstGeom prst="line">
            <a:avLst/>
          </a:prstGeom>
        </p:spPr>
        <p:style>
          <a:lnRef idx="1">
            <a:schemeClr val="dk1"/>
          </a:lnRef>
          <a:fillRef idx="0">
            <a:schemeClr val="dk1"/>
          </a:fillRef>
          <a:effectRef idx="0">
            <a:schemeClr val="dk1"/>
          </a:effectRef>
          <a:fontRef idx="minor">
            <a:schemeClr val="tx1"/>
          </a:fontRef>
        </p:style>
      </p:cxnSp>
      <p:cxnSp>
        <p:nvCxnSpPr>
          <p:cNvPr id="13" name="Tiesioji rodyklės jungtis 12">
            <a:extLst>
              <a:ext uri="{FF2B5EF4-FFF2-40B4-BE49-F238E27FC236}">
                <a16:creationId xmlns:a16="http://schemas.microsoft.com/office/drawing/2014/main" id="{E252F2A1-6994-88B0-D2C9-506A8BA60AF0}"/>
              </a:ext>
            </a:extLst>
          </p:cNvPr>
          <p:cNvCxnSpPr>
            <a:endCxn id="6" idx="2"/>
          </p:cNvCxnSpPr>
          <p:nvPr/>
        </p:nvCxnSpPr>
        <p:spPr>
          <a:xfrm flipV="1">
            <a:off x="5389306" y="2797449"/>
            <a:ext cx="0" cy="96830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Tiesioji jungtis 14">
            <a:extLst>
              <a:ext uri="{FF2B5EF4-FFF2-40B4-BE49-F238E27FC236}">
                <a16:creationId xmlns:a16="http://schemas.microsoft.com/office/drawing/2014/main" id="{48F2E400-2658-EC2E-23C9-D0FD4955B456}"/>
              </a:ext>
            </a:extLst>
          </p:cNvPr>
          <p:cNvCxnSpPr/>
          <p:nvPr/>
        </p:nvCxnSpPr>
        <p:spPr>
          <a:xfrm>
            <a:off x="5761703" y="2797449"/>
            <a:ext cx="0" cy="958474"/>
          </a:xfrm>
          <a:prstGeom prst="line">
            <a:avLst/>
          </a:prstGeom>
        </p:spPr>
        <p:style>
          <a:lnRef idx="1">
            <a:schemeClr val="dk1"/>
          </a:lnRef>
          <a:fillRef idx="0">
            <a:schemeClr val="dk1"/>
          </a:fillRef>
          <a:effectRef idx="0">
            <a:schemeClr val="dk1"/>
          </a:effectRef>
          <a:fontRef idx="minor">
            <a:schemeClr val="tx1"/>
          </a:fontRef>
        </p:style>
      </p:cxnSp>
      <p:cxnSp>
        <p:nvCxnSpPr>
          <p:cNvPr id="16" name="Tiesioji jungtis 15">
            <a:extLst>
              <a:ext uri="{FF2B5EF4-FFF2-40B4-BE49-F238E27FC236}">
                <a16:creationId xmlns:a16="http://schemas.microsoft.com/office/drawing/2014/main" id="{9DCA0D3E-BACD-09D4-7E1C-508988F33132}"/>
              </a:ext>
            </a:extLst>
          </p:cNvPr>
          <p:cNvCxnSpPr/>
          <p:nvPr/>
        </p:nvCxnSpPr>
        <p:spPr>
          <a:xfrm>
            <a:off x="5761703" y="3765755"/>
            <a:ext cx="3401961" cy="0"/>
          </a:xfrm>
          <a:prstGeom prst="line">
            <a:avLst/>
          </a:prstGeom>
        </p:spPr>
        <p:style>
          <a:lnRef idx="1">
            <a:schemeClr val="dk1"/>
          </a:lnRef>
          <a:fillRef idx="0">
            <a:schemeClr val="dk1"/>
          </a:fillRef>
          <a:effectRef idx="0">
            <a:schemeClr val="dk1"/>
          </a:effectRef>
          <a:fontRef idx="minor">
            <a:schemeClr val="tx1"/>
          </a:fontRef>
        </p:style>
      </p:cxnSp>
      <p:cxnSp>
        <p:nvCxnSpPr>
          <p:cNvPr id="17" name="Tiesioji rodyklės jungtis 16">
            <a:extLst>
              <a:ext uri="{FF2B5EF4-FFF2-40B4-BE49-F238E27FC236}">
                <a16:creationId xmlns:a16="http://schemas.microsoft.com/office/drawing/2014/main" id="{B8F8AA3E-2248-4266-1672-E2FE4AC28207}"/>
              </a:ext>
            </a:extLst>
          </p:cNvPr>
          <p:cNvCxnSpPr/>
          <p:nvPr/>
        </p:nvCxnSpPr>
        <p:spPr>
          <a:xfrm flipV="1">
            <a:off x="9163664" y="2797449"/>
            <a:ext cx="0" cy="96830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520A9D7B-0E5D-2484-3E09-41DB6F70CD73}"/>
              </a:ext>
            </a:extLst>
          </p:cNvPr>
          <p:cNvSpPr txBox="1"/>
          <p:nvPr/>
        </p:nvSpPr>
        <p:spPr>
          <a:xfrm>
            <a:off x="6538451" y="4432660"/>
            <a:ext cx="2438400" cy="369332"/>
          </a:xfrm>
          <a:prstGeom prst="rect">
            <a:avLst/>
          </a:prstGeom>
          <a:noFill/>
          <a:ln>
            <a:noFill/>
          </a:ln>
        </p:spPr>
        <p:txBody>
          <a:bodyPr wrap="square" rtlCol="0">
            <a:spAutoFit/>
          </a:bodyPr>
          <a:lstStyle/>
          <a:p>
            <a:pPr algn="ctr"/>
            <a:r>
              <a:rPr lang="lt-LT" dirty="0"/>
              <a:t>Savivaldybės ESOC</a:t>
            </a:r>
          </a:p>
        </p:txBody>
      </p:sp>
      <p:sp>
        <p:nvSpPr>
          <p:cNvPr id="10" name="Ovalas 9">
            <a:extLst>
              <a:ext uri="{FF2B5EF4-FFF2-40B4-BE49-F238E27FC236}">
                <a16:creationId xmlns:a16="http://schemas.microsoft.com/office/drawing/2014/main" id="{380097F6-8341-2CAF-A97C-CAFAFA9CC9CD}"/>
              </a:ext>
            </a:extLst>
          </p:cNvPr>
          <p:cNvSpPr/>
          <p:nvPr/>
        </p:nvSpPr>
        <p:spPr>
          <a:xfrm>
            <a:off x="1498816" y="2967931"/>
            <a:ext cx="3383824" cy="2881697"/>
          </a:xfrm>
          <a:prstGeom prst="ellipse">
            <a:avLst/>
          </a:prstGeom>
          <a:noFill/>
          <a:ln>
            <a:solidFill>
              <a:srgbClr val="0070C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2" name="TextBox 11">
            <a:extLst>
              <a:ext uri="{FF2B5EF4-FFF2-40B4-BE49-F238E27FC236}">
                <a16:creationId xmlns:a16="http://schemas.microsoft.com/office/drawing/2014/main" id="{266742C2-4965-3155-7E08-E45F83E309B1}"/>
              </a:ext>
            </a:extLst>
          </p:cNvPr>
          <p:cNvSpPr txBox="1"/>
          <p:nvPr/>
        </p:nvSpPr>
        <p:spPr>
          <a:xfrm>
            <a:off x="1987345" y="4420787"/>
            <a:ext cx="2438400" cy="369332"/>
          </a:xfrm>
          <a:prstGeom prst="rect">
            <a:avLst/>
          </a:prstGeom>
          <a:noFill/>
          <a:ln>
            <a:noFill/>
          </a:ln>
        </p:spPr>
        <p:txBody>
          <a:bodyPr wrap="square" rtlCol="0">
            <a:spAutoFit/>
          </a:bodyPr>
          <a:lstStyle/>
          <a:p>
            <a:pPr algn="ctr"/>
            <a:r>
              <a:rPr lang="lt-LT" dirty="0"/>
              <a:t>Įstaiga</a:t>
            </a:r>
          </a:p>
        </p:txBody>
      </p:sp>
      <p:cxnSp>
        <p:nvCxnSpPr>
          <p:cNvPr id="18" name="Tiesioji jungtis 17">
            <a:extLst>
              <a:ext uri="{FF2B5EF4-FFF2-40B4-BE49-F238E27FC236}">
                <a16:creationId xmlns:a16="http://schemas.microsoft.com/office/drawing/2014/main" id="{36EA478A-FFC2-E714-B1B4-2C99C16911F1}"/>
              </a:ext>
            </a:extLst>
          </p:cNvPr>
          <p:cNvCxnSpPr/>
          <p:nvPr/>
        </p:nvCxnSpPr>
        <p:spPr>
          <a:xfrm>
            <a:off x="9724103" y="3038168"/>
            <a:ext cx="1238865"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 name="Tiesioji jungtis 19">
            <a:extLst>
              <a:ext uri="{FF2B5EF4-FFF2-40B4-BE49-F238E27FC236}">
                <a16:creationId xmlns:a16="http://schemas.microsoft.com/office/drawing/2014/main" id="{5D5CA6CF-1345-8464-D40C-E9D493D35105}"/>
              </a:ext>
            </a:extLst>
          </p:cNvPr>
          <p:cNvCxnSpPr/>
          <p:nvPr/>
        </p:nvCxnSpPr>
        <p:spPr>
          <a:xfrm>
            <a:off x="10953135" y="3038168"/>
            <a:ext cx="0" cy="333313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Tiesioji jungtis 21">
            <a:extLst>
              <a:ext uri="{FF2B5EF4-FFF2-40B4-BE49-F238E27FC236}">
                <a16:creationId xmlns:a16="http://schemas.microsoft.com/office/drawing/2014/main" id="{BA589A1F-EEE9-27D9-979E-58465A6F460F}"/>
              </a:ext>
            </a:extLst>
          </p:cNvPr>
          <p:cNvCxnSpPr/>
          <p:nvPr/>
        </p:nvCxnSpPr>
        <p:spPr>
          <a:xfrm flipH="1">
            <a:off x="3136490" y="6381135"/>
            <a:ext cx="7826478" cy="0"/>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cxnSp>
        <p:nvCxnSpPr>
          <p:cNvPr id="24" name="Tiesioji rodyklės jungtis 23">
            <a:extLst>
              <a:ext uri="{FF2B5EF4-FFF2-40B4-BE49-F238E27FC236}">
                <a16:creationId xmlns:a16="http://schemas.microsoft.com/office/drawing/2014/main" id="{6B88C073-D82B-514C-49B9-6D085DC0A573}"/>
              </a:ext>
            </a:extLst>
          </p:cNvPr>
          <p:cNvCxnSpPr/>
          <p:nvPr/>
        </p:nvCxnSpPr>
        <p:spPr>
          <a:xfrm flipV="1">
            <a:off x="3136490" y="5034116"/>
            <a:ext cx="0" cy="1347019"/>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5" name="Ovalas 24">
            <a:extLst>
              <a:ext uri="{FF2B5EF4-FFF2-40B4-BE49-F238E27FC236}">
                <a16:creationId xmlns:a16="http://schemas.microsoft.com/office/drawing/2014/main" id="{0F3CBA24-4227-E3EA-40F5-53EBC3320A61}"/>
              </a:ext>
            </a:extLst>
          </p:cNvPr>
          <p:cNvSpPr/>
          <p:nvPr/>
        </p:nvSpPr>
        <p:spPr>
          <a:xfrm>
            <a:off x="5937759" y="3092245"/>
            <a:ext cx="3383824" cy="2881697"/>
          </a:xfrm>
          <a:prstGeom prst="ellipse">
            <a:avLst/>
          </a:prstGeom>
          <a:noFill/>
          <a:ln>
            <a:solidFill>
              <a:srgbClr val="0070C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447919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9" name="Rectangle 205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Business plan Vectors &amp; Illustrations for Free Download | Freepik">
            <a:extLst>
              <a:ext uri="{FF2B5EF4-FFF2-40B4-BE49-F238E27FC236}">
                <a16:creationId xmlns:a16="http://schemas.microsoft.com/office/drawing/2014/main" id="{7565317D-F6B4-DCC9-5B57-0AB189D2EE9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83" r="5153"/>
          <a:stretch/>
        </p:blipFill>
        <p:spPr bwMode="auto">
          <a:xfrm>
            <a:off x="1" y="10"/>
            <a:ext cx="8327922" cy="6857990"/>
          </a:xfrm>
          <a:prstGeom prst="rect">
            <a:avLst/>
          </a:prstGeom>
          <a:noFill/>
          <a:extLst>
            <a:ext uri="{909E8E84-426E-40DD-AFC4-6F175D3DCCD1}">
              <a14:hiddenFill xmlns:a14="http://schemas.microsoft.com/office/drawing/2010/main">
                <a:solidFill>
                  <a:srgbClr val="FFFFFF"/>
                </a:solidFill>
              </a14:hiddenFill>
            </a:ext>
          </a:extLst>
        </p:spPr>
      </p:pic>
      <p:sp>
        <p:nvSpPr>
          <p:cNvPr id="2070" name="Rectangle 205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avadinimas 1">
            <a:extLst>
              <a:ext uri="{FF2B5EF4-FFF2-40B4-BE49-F238E27FC236}">
                <a16:creationId xmlns:a16="http://schemas.microsoft.com/office/drawing/2014/main" id="{A9781F1A-723F-01FA-16ED-DFB45035EA35}"/>
              </a:ext>
            </a:extLst>
          </p:cNvPr>
          <p:cNvSpPr>
            <a:spLocks noGrp="1"/>
          </p:cNvSpPr>
          <p:nvPr>
            <p:ph type="title"/>
          </p:nvPr>
        </p:nvSpPr>
        <p:spPr>
          <a:xfrm>
            <a:off x="7531610" y="365125"/>
            <a:ext cx="3822189" cy="745920"/>
          </a:xfrm>
        </p:spPr>
        <p:txBody>
          <a:bodyPr>
            <a:normAutofit/>
          </a:bodyPr>
          <a:lstStyle/>
          <a:p>
            <a:r>
              <a:rPr lang="lt-LT" sz="4000" dirty="0"/>
              <a:t>ESVP TURINYS</a:t>
            </a:r>
          </a:p>
        </p:txBody>
      </p:sp>
      <p:sp>
        <p:nvSpPr>
          <p:cNvPr id="3" name="Turinio vietos rezervavimo ženklas 2">
            <a:extLst>
              <a:ext uri="{FF2B5EF4-FFF2-40B4-BE49-F238E27FC236}">
                <a16:creationId xmlns:a16="http://schemas.microsoft.com/office/drawing/2014/main" id="{01F31FDF-9855-4895-F6B9-6D28FFF010FB}"/>
              </a:ext>
            </a:extLst>
          </p:cNvPr>
          <p:cNvSpPr>
            <a:spLocks noGrp="1"/>
          </p:cNvSpPr>
          <p:nvPr>
            <p:ph idx="1"/>
          </p:nvPr>
        </p:nvSpPr>
        <p:spPr>
          <a:xfrm>
            <a:off x="7629832" y="1258529"/>
            <a:ext cx="3723967" cy="4918434"/>
          </a:xfrm>
        </p:spPr>
        <p:txBody>
          <a:bodyPr>
            <a:normAutofit lnSpcReduction="10000"/>
          </a:bodyPr>
          <a:lstStyle/>
          <a:p>
            <a:pPr marL="571500" indent="-571500">
              <a:buAutoNum type="romanUcPeriod"/>
            </a:pPr>
            <a:r>
              <a:rPr lang="lt-LT" sz="1400" dirty="0"/>
              <a:t>Bendrosios nuostatos</a:t>
            </a:r>
          </a:p>
          <a:p>
            <a:pPr marL="571500" indent="-571500">
              <a:buAutoNum type="romanUcPeriod"/>
            </a:pPr>
            <a:r>
              <a:rPr lang="lt-LT" sz="1400" dirty="0"/>
              <a:t>Galimi pavojai</a:t>
            </a:r>
          </a:p>
          <a:p>
            <a:pPr marL="571500" indent="-571500">
              <a:buAutoNum type="romanUcPeriod"/>
            </a:pPr>
            <a:r>
              <a:rPr lang="lt-LT" sz="1400" dirty="0"/>
              <a:t>Perspėjimo apie gresiantį ar susidariusį įvykį, ekstremalųjį įvykį, ekstremaliąją situaciją organizavimas ir veiksmų koordinavimas</a:t>
            </a:r>
          </a:p>
          <a:p>
            <a:pPr marL="571500" indent="-571500">
              <a:buAutoNum type="romanUcPeriod"/>
            </a:pPr>
            <a:r>
              <a:rPr lang="lt-LT" sz="1400" dirty="0"/>
              <a:t>Informacijos apie įvykį, ekstremalųjį įvykį ar ekstremaliąją situaciją gavimo ir perdavimo tvarka</a:t>
            </a:r>
          </a:p>
          <a:p>
            <a:pPr marL="571500" indent="-571500">
              <a:buAutoNum type="romanUcPeriod"/>
            </a:pPr>
            <a:r>
              <a:rPr lang="lt-LT" sz="1400" dirty="0"/>
              <a:t>Kitos įstaigos darbuotojų ir lankytojų apsauga gresiant ar susidarius įvykiui, ekstremaliajam įvykiui ar ekstremaliajai situacijai</a:t>
            </a:r>
          </a:p>
          <a:p>
            <a:pPr marL="571500" indent="-571500">
              <a:buAutoNum type="romanUcPeriod"/>
            </a:pPr>
            <a:r>
              <a:rPr lang="lt-LT" sz="1400" dirty="0"/>
              <a:t>Galimų pavojų likvidavimo ir jų padarinių šalinimo organizavimas ir koordinavimas</a:t>
            </a:r>
          </a:p>
          <a:p>
            <a:pPr marL="571500" indent="-571500">
              <a:buAutoNum type="romanUcPeriod"/>
            </a:pPr>
            <a:r>
              <a:rPr lang="lt-LT" sz="1400" dirty="0"/>
              <a:t>Savivaldybės ekstremaliųjų situacijų valdymo plane nurodytų užduočių vykdymo organizavimas</a:t>
            </a:r>
          </a:p>
          <a:p>
            <a:pPr marL="571500" indent="-571500">
              <a:buAutoNum type="romanUcPeriod"/>
            </a:pPr>
            <a:r>
              <a:rPr lang="lt-LT" sz="1400" dirty="0"/>
              <a:t>Veiklos tęstinumo užtikrinimas</a:t>
            </a:r>
          </a:p>
          <a:p>
            <a:pPr marL="0" indent="0">
              <a:buNone/>
            </a:pPr>
            <a:r>
              <a:rPr lang="lt-LT" sz="1400" dirty="0"/>
              <a:t>Priedai</a:t>
            </a:r>
          </a:p>
          <a:p>
            <a:pPr marL="571500" indent="-571500">
              <a:buAutoNum type="romanUcPeriod"/>
            </a:pPr>
            <a:endParaRPr lang="lt-LT" sz="1400" dirty="0"/>
          </a:p>
        </p:txBody>
      </p:sp>
    </p:spTree>
    <p:extLst>
      <p:ext uri="{BB962C8B-B14F-4D97-AF65-F5344CB8AC3E}">
        <p14:creationId xmlns:p14="http://schemas.microsoft.com/office/powerpoint/2010/main" val="3753896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787F34A-A9F2-6F80-AC01-ED929B61C278}"/>
              </a:ext>
            </a:extLst>
          </p:cNvPr>
          <p:cNvSpPr>
            <a:spLocks noGrp="1"/>
          </p:cNvSpPr>
          <p:nvPr>
            <p:ph type="title"/>
          </p:nvPr>
        </p:nvSpPr>
        <p:spPr>
          <a:xfrm>
            <a:off x="838200" y="365125"/>
            <a:ext cx="10515600" cy="841883"/>
          </a:xfrm>
        </p:spPr>
        <p:txBody>
          <a:bodyPr/>
          <a:lstStyle/>
          <a:p>
            <a:pPr algn="ctr"/>
            <a:r>
              <a:rPr lang="lt-LT" b="1" dirty="0"/>
              <a:t>I. BENDROSIOS NUOSTATOS</a:t>
            </a:r>
          </a:p>
        </p:txBody>
      </p:sp>
      <p:sp>
        <p:nvSpPr>
          <p:cNvPr id="3" name="Turinio vietos rezervavimo ženklas 2">
            <a:extLst>
              <a:ext uri="{FF2B5EF4-FFF2-40B4-BE49-F238E27FC236}">
                <a16:creationId xmlns:a16="http://schemas.microsoft.com/office/drawing/2014/main" id="{26A05A25-2B58-9BB6-FEC5-EA9F29D82718}"/>
              </a:ext>
            </a:extLst>
          </p:cNvPr>
          <p:cNvSpPr>
            <a:spLocks noGrp="1"/>
          </p:cNvSpPr>
          <p:nvPr>
            <p:ph idx="1"/>
          </p:nvPr>
        </p:nvSpPr>
        <p:spPr>
          <a:xfrm>
            <a:off x="729160" y="1135668"/>
            <a:ext cx="11219000" cy="2608292"/>
          </a:xfrm>
        </p:spPr>
        <p:txBody>
          <a:bodyPr/>
          <a:lstStyle/>
          <a:p>
            <a:r>
              <a:rPr lang="lt-LT" dirty="0"/>
              <a:t>Dažniausiai nekyla problemų dėl Bendrųjų nuostatų.</a:t>
            </a:r>
          </a:p>
          <a:p>
            <a:pPr marL="0" indent="0">
              <a:buNone/>
            </a:pPr>
            <a:endParaRPr lang="lt-LT" sz="1050" dirty="0"/>
          </a:p>
          <a:p>
            <a:pPr marL="0" indent="0">
              <a:buNone/>
            </a:pPr>
            <a:r>
              <a:rPr lang="lt-LT" dirty="0">
                <a:solidFill>
                  <a:srgbClr val="FF0000"/>
                </a:solidFill>
              </a:rPr>
              <a:t>Tačiau...rekomenduojama</a:t>
            </a:r>
            <a:r>
              <a:rPr lang="lt-LT" dirty="0"/>
              <a:t> atkreipti dėmesį į:</a:t>
            </a:r>
          </a:p>
          <a:p>
            <a:pPr marL="514350" indent="-514350">
              <a:buAutoNum type="arabicPeriod"/>
            </a:pPr>
            <a:r>
              <a:rPr lang="lt-LT" dirty="0"/>
              <a:t>Nurodomus teisės aktus – pateikiami galiojantys;</a:t>
            </a:r>
          </a:p>
          <a:p>
            <a:pPr marL="514350" indent="-514350">
              <a:buAutoNum type="arabicPeriod"/>
            </a:pPr>
            <a:r>
              <a:rPr lang="lt-LT" dirty="0">
                <a:solidFill>
                  <a:srgbClr val="0070C0"/>
                </a:solidFill>
              </a:rPr>
              <a:t>ESVP aktyvinimas/atšaukimas – modeliuoti situaciją ir įvertinti patirtį!</a:t>
            </a:r>
          </a:p>
          <a:p>
            <a:pPr marL="514350" indent="-514350">
              <a:buAutoNum type="arabicPeriod"/>
            </a:pPr>
            <a:endParaRPr lang="lt-LT" dirty="0">
              <a:solidFill>
                <a:srgbClr val="FF0000"/>
              </a:solidFill>
            </a:endParaRPr>
          </a:p>
        </p:txBody>
      </p:sp>
      <p:pic>
        <p:nvPicPr>
          <p:cNvPr id="3076" name="Picture 4" descr="Glowing Pulsing Button | 3D Animated Clipart for PowerPoint -  PresenterMedia.com">
            <a:extLst>
              <a:ext uri="{FF2B5EF4-FFF2-40B4-BE49-F238E27FC236}">
                <a16:creationId xmlns:a16="http://schemas.microsoft.com/office/drawing/2014/main" id="{86BF1294-1B87-0832-B0EA-EEC621D17D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6060" y="3644880"/>
            <a:ext cx="2699569" cy="2699569"/>
          </a:xfrm>
          <a:prstGeom prst="rect">
            <a:avLst/>
          </a:prstGeom>
          <a:noFill/>
          <a:extLst>
            <a:ext uri="{909E8E84-426E-40DD-AFC4-6F175D3DCCD1}">
              <a14:hiddenFill xmlns:a14="http://schemas.microsoft.com/office/drawing/2010/main">
                <a:solidFill>
                  <a:srgbClr val="FFFFFF"/>
                </a:solidFill>
              </a14:hiddenFill>
            </a:ext>
          </a:extLst>
        </p:spPr>
      </p:pic>
      <p:grpSp>
        <p:nvGrpSpPr>
          <p:cNvPr id="60" name="Grupė 59">
            <a:extLst>
              <a:ext uri="{FF2B5EF4-FFF2-40B4-BE49-F238E27FC236}">
                <a16:creationId xmlns:a16="http://schemas.microsoft.com/office/drawing/2014/main" id="{6FB0EFB4-E7A7-4EA6-6996-2075EDD3363F}"/>
              </a:ext>
            </a:extLst>
          </p:cNvPr>
          <p:cNvGrpSpPr/>
          <p:nvPr/>
        </p:nvGrpSpPr>
        <p:grpSpPr>
          <a:xfrm>
            <a:off x="2221292" y="3543288"/>
            <a:ext cx="5779008" cy="3199604"/>
            <a:chOff x="2252472" y="3545757"/>
            <a:chExt cx="5779008" cy="3199604"/>
          </a:xfrm>
        </p:grpSpPr>
        <p:grpSp>
          <p:nvGrpSpPr>
            <p:cNvPr id="58" name="Grupė 57">
              <a:extLst>
                <a:ext uri="{FF2B5EF4-FFF2-40B4-BE49-F238E27FC236}">
                  <a16:creationId xmlns:a16="http://schemas.microsoft.com/office/drawing/2014/main" id="{1189B476-6DC4-68BE-287B-9C2BE0A8E93D}"/>
                </a:ext>
              </a:extLst>
            </p:cNvPr>
            <p:cNvGrpSpPr/>
            <p:nvPr/>
          </p:nvGrpSpPr>
          <p:grpSpPr>
            <a:xfrm>
              <a:off x="2252472" y="3545757"/>
              <a:ext cx="5779008" cy="3199604"/>
              <a:chOff x="1084326" y="3585632"/>
              <a:chExt cx="5779008" cy="3199604"/>
            </a:xfrm>
          </p:grpSpPr>
          <p:sp>
            <p:nvSpPr>
              <p:cNvPr id="54" name="Ovalas 53">
                <a:extLst>
                  <a:ext uri="{FF2B5EF4-FFF2-40B4-BE49-F238E27FC236}">
                    <a16:creationId xmlns:a16="http://schemas.microsoft.com/office/drawing/2014/main" id="{7151A2CF-4485-1BF2-6965-0D06E72A2839}"/>
                  </a:ext>
                </a:extLst>
              </p:cNvPr>
              <p:cNvSpPr/>
              <p:nvPr/>
            </p:nvSpPr>
            <p:spPr>
              <a:xfrm>
                <a:off x="3812286" y="3585632"/>
                <a:ext cx="2770632" cy="2516709"/>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46" name="TextBox 45">
                <a:extLst>
                  <a:ext uri="{FF2B5EF4-FFF2-40B4-BE49-F238E27FC236}">
                    <a16:creationId xmlns:a16="http://schemas.microsoft.com/office/drawing/2014/main" id="{9FD4046C-59F2-34D7-6F9C-70068CFC03C5}"/>
                  </a:ext>
                </a:extLst>
              </p:cNvPr>
              <p:cNvSpPr txBox="1"/>
              <p:nvPr/>
            </p:nvSpPr>
            <p:spPr>
              <a:xfrm>
                <a:off x="3531870" y="4354437"/>
                <a:ext cx="3331464" cy="646331"/>
              </a:xfrm>
              <a:prstGeom prst="rect">
                <a:avLst/>
              </a:prstGeom>
              <a:noFill/>
              <a:ln>
                <a:noFill/>
              </a:ln>
            </p:spPr>
            <p:txBody>
              <a:bodyPr wrap="square">
                <a:spAutoFit/>
              </a:bodyPr>
              <a:lstStyle/>
              <a:p>
                <a:pPr marL="0" indent="0" algn="ctr">
                  <a:buNone/>
                </a:pPr>
                <a:r>
                  <a:rPr lang="lt-LT" dirty="0">
                    <a:solidFill>
                      <a:srgbClr val="0070C0"/>
                    </a:solidFill>
                    <a:sym typeface="Wingdings" panose="05000000000000000000" pitchFamily="2" charset="2"/>
                  </a:rPr>
                  <a:t>DARBUOTOJAI ĮGYVENDINA NUMATYTAS FUNKCIJAS ESVP</a:t>
                </a:r>
              </a:p>
            </p:txBody>
          </p:sp>
          <p:sp>
            <p:nvSpPr>
              <p:cNvPr id="51" name="TextBox 50">
                <a:extLst>
                  <a:ext uri="{FF2B5EF4-FFF2-40B4-BE49-F238E27FC236}">
                    <a16:creationId xmlns:a16="http://schemas.microsoft.com/office/drawing/2014/main" id="{78295572-7650-E6C2-C337-ED232ECE098E}"/>
                  </a:ext>
                </a:extLst>
              </p:cNvPr>
              <p:cNvSpPr txBox="1"/>
              <p:nvPr/>
            </p:nvSpPr>
            <p:spPr>
              <a:xfrm>
                <a:off x="1084326" y="5037009"/>
                <a:ext cx="2225040" cy="369332"/>
              </a:xfrm>
              <a:prstGeom prst="rect">
                <a:avLst/>
              </a:prstGeom>
              <a:noFill/>
              <a:ln>
                <a:solidFill>
                  <a:schemeClr val="accent1"/>
                </a:solidFill>
              </a:ln>
            </p:spPr>
            <p:txBody>
              <a:bodyPr wrap="square">
                <a:spAutoFit/>
              </a:bodyPr>
              <a:lstStyle/>
              <a:p>
                <a:pPr marL="0" indent="0" algn="ctr">
                  <a:buNone/>
                </a:pPr>
                <a:r>
                  <a:rPr lang="lt-LT" dirty="0">
                    <a:solidFill>
                      <a:srgbClr val="0070C0"/>
                    </a:solidFill>
                  </a:rPr>
                  <a:t>ĮVYKO ĮVYKIS</a:t>
                </a:r>
              </a:p>
            </p:txBody>
          </p:sp>
          <p:sp>
            <p:nvSpPr>
              <p:cNvPr id="52" name="TextBox 51">
                <a:extLst>
                  <a:ext uri="{FF2B5EF4-FFF2-40B4-BE49-F238E27FC236}">
                    <a16:creationId xmlns:a16="http://schemas.microsoft.com/office/drawing/2014/main" id="{0C6D0EF6-0B21-02EB-A0EF-C525860F625F}"/>
                  </a:ext>
                </a:extLst>
              </p:cNvPr>
              <p:cNvSpPr txBox="1"/>
              <p:nvPr/>
            </p:nvSpPr>
            <p:spPr>
              <a:xfrm>
                <a:off x="3961638" y="5683663"/>
                <a:ext cx="2471928" cy="369332"/>
              </a:xfrm>
              <a:prstGeom prst="rect">
                <a:avLst/>
              </a:prstGeom>
              <a:noFill/>
              <a:ln>
                <a:noFill/>
              </a:ln>
            </p:spPr>
            <p:txBody>
              <a:bodyPr wrap="square">
                <a:spAutoFit/>
              </a:bodyPr>
              <a:lstStyle/>
              <a:p>
                <a:pPr marL="0" indent="0" algn="ctr">
                  <a:buNone/>
                </a:pPr>
                <a:r>
                  <a:rPr lang="lt-LT" dirty="0">
                    <a:solidFill>
                      <a:srgbClr val="0070C0"/>
                    </a:solidFill>
                    <a:sym typeface="Wingdings" panose="05000000000000000000" pitchFamily="2" charset="2"/>
                  </a:rPr>
                  <a:t>AKTYVUOJAMAS ESVP </a:t>
                </a:r>
              </a:p>
            </p:txBody>
          </p:sp>
          <p:sp>
            <p:nvSpPr>
              <p:cNvPr id="57" name="Ovalas 56">
                <a:extLst>
                  <a:ext uri="{FF2B5EF4-FFF2-40B4-BE49-F238E27FC236}">
                    <a16:creationId xmlns:a16="http://schemas.microsoft.com/office/drawing/2014/main" id="{CC3F6451-FA13-9AAB-8207-299445670891}"/>
                  </a:ext>
                </a:extLst>
              </p:cNvPr>
              <p:cNvSpPr/>
              <p:nvPr/>
            </p:nvSpPr>
            <p:spPr>
              <a:xfrm>
                <a:off x="3812286" y="4268527"/>
                <a:ext cx="2770632" cy="2516709"/>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grpSp>
        <p:sp>
          <p:nvSpPr>
            <p:cNvPr id="59" name="Rodyklė: dešinėn 58">
              <a:extLst>
                <a:ext uri="{FF2B5EF4-FFF2-40B4-BE49-F238E27FC236}">
                  <a16:creationId xmlns:a16="http://schemas.microsoft.com/office/drawing/2014/main" id="{B6868A1E-F103-2642-6D60-DC4CF7406D22}"/>
                </a:ext>
              </a:extLst>
            </p:cNvPr>
            <p:cNvSpPr/>
            <p:nvPr/>
          </p:nvSpPr>
          <p:spPr>
            <a:xfrm>
              <a:off x="4334256" y="4997134"/>
              <a:ext cx="694944" cy="3693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grpSp>
    </p:spTree>
    <p:extLst>
      <p:ext uri="{BB962C8B-B14F-4D97-AF65-F5344CB8AC3E}">
        <p14:creationId xmlns:p14="http://schemas.microsoft.com/office/powerpoint/2010/main" val="12305601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510CE99-825E-8272-F1D1-73286DF81E64}"/>
              </a:ext>
            </a:extLst>
          </p:cNvPr>
          <p:cNvSpPr>
            <a:spLocks noGrp="1"/>
          </p:cNvSpPr>
          <p:nvPr>
            <p:ph type="title"/>
          </p:nvPr>
        </p:nvSpPr>
        <p:spPr>
          <a:xfrm>
            <a:off x="838200" y="365125"/>
            <a:ext cx="10515600" cy="942565"/>
          </a:xfrm>
        </p:spPr>
        <p:txBody>
          <a:bodyPr>
            <a:normAutofit/>
          </a:bodyPr>
          <a:lstStyle/>
          <a:p>
            <a:pPr algn="ctr"/>
            <a:r>
              <a:rPr lang="lt-LT" sz="4000" dirty="0">
                <a:latin typeface="Times New Roman" panose="02020603050405020304" pitchFamily="18" charset="0"/>
                <a:cs typeface="Times New Roman" panose="02020603050405020304" pitchFamily="18" charset="0"/>
              </a:rPr>
              <a:t>II. GALIMI PAVOJAI</a:t>
            </a:r>
          </a:p>
        </p:txBody>
      </p:sp>
      <p:sp>
        <p:nvSpPr>
          <p:cNvPr id="3" name="Turinio vietos rezervavimo ženklas 2">
            <a:extLst>
              <a:ext uri="{FF2B5EF4-FFF2-40B4-BE49-F238E27FC236}">
                <a16:creationId xmlns:a16="http://schemas.microsoft.com/office/drawing/2014/main" id="{46A66996-7EC5-5363-3C4D-8E4DCAE523E6}"/>
              </a:ext>
            </a:extLst>
          </p:cNvPr>
          <p:cNvSpPr>
            <a:spLocks noGrp="1"/>
          </p:cNvSpPr>
          <p:nvPr>
            <p:ph idx="1"/>
          </p:nvPr>
        </p:nvSpPr>
        <p:spPr>
          <a:xfrm>
            <a:off x="838200" y="1376516"/>
            <a:ext cx="10515600" cy="4800447"/>
          </a:xfrm>
        </p:spPr>
        <p:txBody>
          <a:bodyPr/>
          <a:lstStyle/>
          <a:p>
            <a:r>
              <a:rPr lang="lt-LT" i="0" dirty="0">
                <a:solidFill>
                  <a:srgbClr val="000000"/>
                </a:solidFill>
                <a:effectLst/>
                <a:latin typeface="Times New Roman" panose="02020603050405020304" pitchFamily="18" charset="0"/>
              </a:rPr>
              <a:t>14.2. &lt;...&gt; </a:t>
            </a:r>
            <a:r>
              <a:rPr lang="lt-LT" b="1" i="0" dirty="0">
                <a:solidFill>
                  <a:srgbClr val="000000"/>
                </a:solidFill>
                <a:effectLst/>
                <a:latin typeface="Times New Roman" panose="02020603050405020304" pitchFamily="18" charset="0"/>
              </a:rPr>
              <a:t>prioriteto tvarka išvardijami visi galimi pavojai</a:t>
            </a:r>
            <a:r>
              <a:rPr lang="lt-LT" b="0" i="0" dirty="0">
                <a:solidFill>
                  <a:srgbClr val="000000"/>
                </a:solidFill>
                <a:effectLst/>
                <a:latin typeface="Times New Roman" panose="02020603050405020304" pitchFamily="18" charset="0"/>
              </a:rPr>
              <a:t>, nustatyti atlikus galimų pavojų ir ekstremaliųjų situacijų rizikos analizę, </a:t>
            </a:r>
            <a:r>
              <a:rPr lang="lt-LT" b="1" i="0" u="sng" dirty="0">
                <a:solidFill>
                  <a:srgbClr val="FF0000"/>
                </a:solidFill>
                <a:effectLst/>
                <a:latin typeface="Times New Roman" panose="02020603050405020304" pitchFamily="18" charset="0"/>
              </a:rPr>
              <a:t>kurių rizika įvertinta kaip labai didelė ar didelė</a:t>
            </a:r>
            <a:r>
              <a:rPr lang="lt-LT" u="sng" dirty="0">
                <a:solidFill>
                  <a:srgbClr val="000000"/>
                </a:solidFill>
                <a:latin typeface="Times New Roman" panose="02020603050405020304" pitchFamily="18" charset="0"/>
              </a:rPr>
              <a:t>.</a:t>
            </a:r>
            <a:endParaRPr lang="lt-LT" dirty="0"/>
          </a:p>
        </p:txBody>
      </p:sp>
      <p:graphicFrame>
        <p:nvGraphicFramePr>
          <p:cNvPr id="5" name="Lentelė 4">
            <a:extLst>
              <a:ext uri="{FF2B5EF4-FFF2-40B4-BE49-F238E27FC236}">
                <a16:creationId xmlns:a16="http://schemas.microsoft.com/office/drawing/2014/main" id="{73CE5BEC-C49F-2396-1B8F-D370ED43F89D}"/>
              </a:ext>
            </a:extLst>
          </p:cNvPr>
          <p:cNvGraphicFramePr>
            <a:graphicFrameLocks noGrp="1"/>
          </p:cNvGraphicFramePr>
          <p:nvPr>
            <p:extLst>
              <p:ext uri="{D42A27DB-BD31-4B8C-83A1-F6EECF244321}">
                <p14:modId xmlns:p14="http://schemas.microsoft.com/office/powerpoint/2010/main" val="827056285"/>
              </p:ext>
            </p:extLst>
          </p:nvPr>
        </p:nvGraphicFramePr>
        <p:xfrm>
          <a:off x="3524044" y="3085700"/>
          <a:ext cx="4968569" cy="2865120"/>
        </p:xfrm>
        <a:graphic>
          <a:graphicData uri="http://schemas.openxmlformats.org/drawingml/2006/table">
            <a:tbl>
              <a:tblPr firstRow="1" bandRow="1">
                <a:tableStyleId>{5C22544A-7EE6-4342-B048-85BDC9FD1C3A}</a:tableStyleId>
              </a:tblPr>
              <a:tblGrid>
                <a:gridCol w="603045">
                  <a:extLst>
                    <a:ext uri="{9D8B030D-6E8A-4147-A177-3AD203B41FA5}">
                      <a16:colId xmlns:a16="http://schemas.microsoft.com/office/drawing/2014/main" val="475645126"/>
                    </a:ext>
                  </a:extLst>
                </a:gridCol>
                <a:gridCol w="2340078">
                  <a:extLst>
                    <a:ext uri="{9D8B030D-6E8A-4147-A177-3AD203B41FA5}">
                      <a16:colId xmlns:a16="http://schemas.microsoft.com/office/drawing/2014/main" val="3226153314"/>
                    </a:ext>
                  </a:extLst>
                </a:gridCol>
                <a:gridCol w="2025446">
                  <a:extLst>
                    <a:ext uri="{9D8B030D-6E8A-4147-A177-3AD203B41FA5}">
                      <a16:colId xmlns:a16="http://schemas.microsoft.com/office/drawing/2014/main" val="3196037241"/>
                    </a:ext>
                  </a:extLst>
                </a:gridCol>
              </a:tblGrid>
              <a:tr h="370840">
                <a:tc>
                  <a:txBody>
                    <a:bodyPr/>
                    <a:lstStyle/>
                    <a:p>
                      <a:r>
                        <a:rPr lang="lt-LT" dirty="0"/>
                        <a:t>Eil. Nr.</a:t>
                      </a:r>
                    </a:p>
                  </a:txBody>
                  <a:tcPr/>
                </a:tc>
                <a:tc>
                  <a:txBody>
                    <a:bodyPr/>
                    <a:lstStyle/>
                    <a:p>
                      <a:pPr algn="ctr"/>
                      <a:r>
                        <a:rPr lang="lt-LT" dirty="0"/>
                        <a:t>Pavojaus pavadinimas</a:t>
                      </a:r>
                    </a:p>
                  </a:txBody>
                  <a:tcPr/>
                </a:tc>
                <a:tc>
                  <a:txBody>
                    <a:bodyPr/>
                    <a:lstStyle/>
                    <a:p>
                      <a:pPr algn="ctr"/>
                      <a:r>
                        <a:rPr lang="lt-LT" dirty="0"/>
                        <a:t>Bendras rizikos lygis</a:t>
                      </a:r>
                    </a:p>
                  </a:txBody>
                  <a:tcPr/>
                </a:tc>
                <a:extLst>
                  <a:ext uri="{0D108BD9-81ED-4DB2-BD59-A6C34878D82A}">
                    <a16:rowId xmlns:a16="http://schemas.microsoft.com/office/drawing/2014/main" val="4134862135"/>
                  </a:ext>
                </a:extLst>
              </a:tr>
              <a:tr h="370840">
                <a:tc>
                  <a:txBody>
                    <a:bodyPr/>
                    <a:lstStyle/>
                    <a:p>
                      <a:r>
                        <a:rPr lang="lt-LT" dirty="0"/>
                        <a:t>1.</a:t>
                      </a:r>
                    </a:p>
                  </a:txBody>
                  <a:tcPr/>
                </a:tc>
                <a:tc>
                  <a:txBody>
                    <a:bodyPr/>
                    <a:lstStyle/>
                    <a:p>
                      <a:r>
                        <a:rPr lang="lt-LT" dirty="0"/>
                        <a:t>Pavojus Nr. 1</a:t>
                      </a:r>
                    </a:p>
                  </a:txBody>
                  <a:tcPr/>
                </a:tc>
                <a:tc>
                  <a:txBody>
                    <a:bodyPr/>
                    <a:lstStyle/>
                    <a:p>
                      <a:pPr algn="ctr"/>
                      <a:r>
                        <a:rPr lang="lt-LT" dirty="0"/>
                        <a:t>40 Labai didelis</a:t>
                      </a:r>
                    </a:p>
                  </a:txBody>
                  <a:tcPr/>
                </a:tc>
                <a:extLst>
                  <a:ext uri="{0D108BD9-81ED-4DB2-BD59-A6C34878D82A}">
                    <a16:rowId xmlns:a16="http://schemas.microsoft.com/office/drawing/2014/main" val="4267556049"/>
                  </a:ext>
                </a:extLst>
              </a:tr>
              <a:tr h="370840">
                <a:tc>
                  <a:txBody>
                    <a:bodyPr/>
                    <a:lstStyle/>
                    <a:p>
                      <a:r>
                        <a:rPr lang="lt-LT" dirty="0"/>
                        <a:t>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rPr>
                        <a:t>Pavojus Nr. 2</a:t>
                      </a:r>
                    </a:p>
                  </a:txBody>
                  <a:tcPr/>
                </a:tc>
                <a:tc>
                  <a:txBody>
                    <a:bodyPr/>
                    <a:lstStyle/>
                    <a:p>
                      <a:pPr algn="ctr"/>
                      <a:r>
                        <a:rPr lang="lt-LT" dirty="0"/>
                        <a:t>36 Labai didelis</a:t>
                      </a:r>
                    </a:p>
                  </a:txBody>
                  <a:tcPr/>
                </a:tc>
                <a:extLst>
                  <a:ext uri="{0D108BD9-81ED-4DB2-BD59-A6C34878D82A}">
                    <a16:rowId xmlns:a16="http://schemas.microsoft.com/office/drawing/2014/main" val="2280464552"/>
                  </a:ext>
                </a:extLst>
              </a:tr>
              <a:tr h="370840">
                <a:tc>
                  <a:txBody>
                    <a:bodyPr/>
                    <a:lstStyle/>
                    <a:p>
                      <a:r>
                        <a:rPr lang="lt-LT" dirty="0"/>
                        <a:t>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rPr>
                        <a:t>Pavojus Nr. 3</a:t>
                      </a:r>
                    </a:p>
                  </a:txBody>
                  <a:tcPr/>
                </a:tc>
                <a:tc>
                  <a:txBody>
                    <a:bodyPr/>
                    <a:lstStyle/>
                    <a:p>
                      <a:pPr algn="ctr"/>
                      <a:r>
                        <a:rPr lang="lt-LT" dirty="0"/>
                        <a:t>24 Labai didelis</a:t>
                      </a:r>
                    </a:p>
                  </a:txBody>
                  <a:tcPr/>
                </a:tc>
                <a:extLst>
                  <a:ext uri="{0D108BD9-81ED-4DB2-BD59-A6C34878D82A}">
                    <a16:rowId xmlns:a16="http://schemas.microsoft.com/office/drawing/2014/main" val="3853636264"/>
                  </a:ext>
                </a:extLst>
              </a:tr>
              <a:tr h="370840">
                <a:tc>
                  <a:txBody>
                    <a:bodyPr/>
                    <a:lstStyle/>
                    <a:p>
                      <a:r>
                        <a:rPr lang="lt-LT" dirty="0"/>
                        <a:t>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rPr>
                        <a:t>Pavojus Nr. 4</a:t>
                      </a:r>
                    </a:p>
                  </a:txBody>
                  <a:tcPr/>
                </a:tc>
                <a:tc>
                  <a:txBody>
                    <a:bodyPr/>
                    <a:lstStyle/>
                    <a:p>
                      <a:pPr algn="ctr"/>
                      <a:r>
                        <a:rPr lang="lt-LT" dirty="0"/>
                        <a:t>22 Didelis</a:t>
                      </a:r>
                    </a:p>
                  </a:txBody>
                  <a:tcPr/>
                </a:tc>
                <a:extLst>
                  <a:ext uri="{0D108BD9-81ED-4DB2-BD59-A6C34878D82A}">
                    <a16:rowId xmlns:a16="http://schemas.microsoft.com/office/drawing/2014/main" val="2936607539"/>
                  </a:ext>
                </a:extLst>
              </a:tr>
              <a:tr h="370840">
                <a:tc>
                  <a:txBody>
                    <a:bodyPr/>
                    <a:lstStyle/>
                    <a:p>
                      <a:r>
                        <a:rPr lang="lt-LT" dirty="0"/>
                        <a:t>5.</a:t>
                      </a:r>
                    </a:p>
                  </a:txBody>
                  <a:tcPr/>
                </a:tc>
                <a:tc>
                  <a:txBody>
                    <a:bodyPr/>
                    <a:lstStyle/>
                    <a:p>
                      <a:r>
                        <a:rPr lang="lt-LT" dirty="0"/>
                        <a:t>Pavojus Nr. 5</a:t>
                      </a:r>
                    </a:p>
                  </a:txBody>
                  <a:tcPr/>
                </a:tc>
                <a:tc>
                  <a:txBody>
                    <a:bodyPr/>
                    <a:lstStyle/>
                    <a:p>
                      <a:pPr algn="ctr"/>
                      <a:r>
                        <a:rPr lang="lt-LT" dirty="0"/>
                        <a:t>20 Didelis</a:t>
                      </a:r>
                    </a:p>
                  </a:txBody>
                  <a:tcPr/>
                </a:tc>
                <a:extLst>
                  <a:ext uri="{0D108BD9-81ED-4DB2-BD59-A6C34878D82A}">
                    <a16:rowId xmlns:a16="http://schemas.microsoft.com/office/drawing/2014/main" val="195073915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a:t>....</a:t>
                      </a:r>
                    </a:p>
                  </a:txBody>
                  <a:tcPr/>
                </a:tc>
                <a:tc>
                  <a:txBody>
                    <a:bodyPr/>
                    <a:lstStyle/>
                    <a:p>
                      <a:endParaRPr lang="lt-LT" dirty="0"/>
                    </a:p>
                  </a:txBody>
                  <a:tcPr/>
                </a:tc>
                <a:tc>
                  <a:txBody>
                    <a:bodyPr/>
                    <a:lstStyle/>
                    <a:p>
                      <a:endParaRPr lang="lt-LT" dirty="0"/>
                    </a:p>
                  </a:txBody>
                  <a:tcPr/>
                </a:tc>
                <a:extLst>
                  <a:ext uri="{0D108BD9-81ED-4DB2-BD59-A6C34878D82A}">
                    <a16:rowId xmlns:a16="http://schemas.microsoft.com/office/drawing/2014/main" val="2127789520"/>
                  </a:ext>
                </a:extLst>
              </a:tr>
            </a:tbl>
          </a:graphicData>
        </a:graphic>
      </p:graphicFrame>
    </p:spTree>
    <p:extLst>
      <p:ext uri="{BB962C8B-B14F-4D97-AF65-F5344CB8AC3E}">
        <p14:creationId xmlns:p14="http://schemas.microsoft.com/office/powerpoint/2010/main" val="2049679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Important announcement, attention or warning information, breaking news or  urgent message communication, alert and beware concept, business people  announce on megaphone with attention exclamation sign Stock Vector | Adobe  Stock">
            <a:extLst>
              <a:ext uri="{FF2B5EF4-FFF2-40B4-BE49-F238E27FC236}">
                <a16:creationId xmlns:a16="http://schemas.microsoft.com/office/drawing/2014/main" id="{1052DE46-5858-40C8-E4E2-A3EA7D1CE2D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69" r="2514" b="-1"/>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avadinimas 1">
            <a:extLst>
              <a:ext uri="{FF2B5EF4-FFF2-40B4-BE49-F238E27FC236}">
                <a16:creationId xmlns:a16="http://schemas.microsoft.com/office/drawing/2014/main" id="{2FD55C94-D193-A7F7-B024-F9FFD41525DF}"/>
              </a:ext>
            </a:extLst>
          </p:cNvPr>
          <p:cNvSpPr>
            <a:spLocks noGrp="1"/>
          </p:cNvSpPr>
          <p:nvPr>
            <p:ph type="title"/>
          </p:nvPr>
        </p:nvSpPr>
        <p:spPr>
          <a:xfrm>
            <a:off x="838200" y="365125"/>
            <a:ext cx="10675374" cy="804914"/>
          </a:xfrm>
        </p:spPr>
        <p:txBody>
          <a:bodyPr>
            <a:normAutofit fontScale="90000"/>
          </a:bodyPr>
          <a:lstStyle/>
          <a:p>
            <a:pPr algn="ctr"/>
            <a:r>
              <a:rPr lang="lt-LT" sz="4000" dirty="0"/>
              <a:t>III. PERSPĖJIMAS </a:t>
            </a:r>
            <a:br>
              <a:rPr lang="lt-LT" sz="4000" dirty="0"/>
            </a:br>
            <a:r>
              <a:rPr lang="lt-LT" sz="4000" dirty="0"/>
              <a:t>(„vidinis informavimas“)</a:t>
            </a:r>
          </a:p>
        </p:txBody>
      </p:sp>
      <p:sp>
        <p:nvSpPr>
          <p:cNvPr id="3" name="Turinio vietos rezervavimo ženklas 2">
            <a:extLst>
              <a:ext uri="{FF2B5EF4-FFF2-40B4-BE49-F238E27FC236}">
                <a16:creationId xmlns:a16="http://schemas.microsoft.com/office/drawing/2014/main" id="{EA64DD56-FA3C-CFF0-EE25-01A67FC3A2A8}"/>
              </a:ext>
            </a:extLst>
          </p:cNvPr>
          <p:cNvSpPr>
            <a:spLocks noGrp="1"/>
          </p:cNvSpPr>
          <p:nvPr>
            <p:ph idx="1"/>
          </p:nvPr>
        </p:nvSpPr>
        <p:spPr>
          <a:xfrm>
            <a:off x="838200" y="1740310"/>
            <a:ext cx="3822189" cy="4436653"/>
          </a:xfrm>
        </p:spPr>
        <p:txBody>
          <a:bodyPr>
            <a:normAutofit/>
          </a:bodyPr>
          <a:lstStyle/>
          <a:p>
            <a:pPr algn="just"/>
            <a:r>
              <a:rPr lang="lt-LT" sz="1900" b="0" i="0" dirty="0">
                <a:effectLst/>
                <a:latin typeface="Times New Roman" panose="02020603050405020304" pitchFamily="18" charset="0"/>
              </a:rPr>
              <a:t>14.3. aprašomi kitos įstaigos darbuotojų, lankytojų, tarp jų ir neįgaliųjų, </a:t>
            </a:r>
            <a:r>
              <a:rPr lang="lt-LT" sz="1900" b="1" i="0" dirty="0">
                <a:effectLst/>
                <a:latin typeface="Times New Roman" panose="02020603050405020304" pitchFamily="18" charset="0"/>
              </a:rPr>
              <a:t>perspėjimo organizavimas</a:t>
            </a:r>
            <a:r>
              <a:rPr lang="lt-LT" sz="1900" b="0" i="0" dirty="0">
                <a:effectLst/>
                <a:latin typeface="Times New Roman" panose="02020603050405020304" pitchFamily="18" charset="0"/>
              </a:rPr>
              <a:t>, kitos įstaigos vadovo ar jo įgalioto asmens </a:t>
            </a:r>
            <a:r>
              <a:rPr lang="lt-LT" sz="1900" b="1" i="0" dirty="0">
                <a:effectLst/>
                <a:latin typeface="Times New Roman" panose="02020603050405020304" pitchFamily="18" charset="0"/>
              </a:rPr>
              <a:t>veiksmai</a:t>
            </a:r>
            <a:r>
              <a:rPr lang="lt-LT" sz="1900" b="0" i="0" dirty="0">
                <a:effectLst/>
                <a:latin typeface="Times New Roman" panose="02020603050405020304" pitchFamily="18" charset="0"/>
              </a:rPr>
              <a:t> vykdant darbuotojų, lankytojų ir neįgaliųjų perspėjimą (atsižvelgiant į negalios pobūdį: regos, klausos, intelekto, judėjimo) ir </a:t>
            </a:r>
            <a:r>
              <a:rPr lang="lt-LT" sz="1900" b="1" i="0" dirty="0">
                <a:effectLst/>
                <a:latin typeface="Times New Roman" panose="02020603050405020304" pitchFamily="18" charset="0"/>
              </a:rPr>
              <a:t>numatomos perspėjimo priemonės</a:t>
            </a:r>
            <a:r>
              <a:rPr lang="lt-LT" sz="1900" dirty="0">
                <a:latin typeface="Times New Roman" panose="02020603050405020304" pitchFamily="18" charset="0"/>
              </a:rPr>
              <a:t>.</a:t>
            </a:r>
            <a:endParaRPr lang="lt-LT" sz="1900" b="0" i="0" dirty="0">
              <a:effectLst/>
              <a:latin typeface="Times New Roman" panose="02020603050405020304" pitchFamily="18" charset="0"/>
            </a:endParaRPr>
          </a:p>
          <a:p>
            <a:pPr marL="0" indent="0">
              <a:buNone/>
            </a:pPr>
            <a:endParaRPr lang="lt-LT" sz="1900" dirty="0">
              <a:latin typeface="Times New Roman" panose="02020603050405020304" pitchFamily="18" charset="0"/>
            </a:endParaRPr>
          </a:p>
          <a:p>
            <a:pPr marL="0" indent="0">
              <a:buNone/>
            </a:pPr>
            <a:r>
              <a:rPr lang="lt-LT" sz="1900" dirty="0">
                <a:solidFill>
                  <a:srgbClr val="FF0000"/>
                </a:solidFill>
                <a:latin typeface="Times New Roman" panose="02020603050405020304" pitchFamily="18" charset="0"/>
              </a:rPr>
              <a:t>Rekomendacija</a:t>
            </a:r>
            <a:r>
              <a:rPr lang="lt-LT" sz="1900" dirty="0">
                <a:latin typeface="Times New Roman" panose="02020603050405020304" pitchFamily="18" charset="0"/>
              </a:rPr>
              <a:t>:</a:t>
            </a:r>
          </a:p>
          <a:p>
            <a:r>
              <a:rPr lang="lt-LT" sz="1900" dirty="0">
                <a:solidFill>
                  <a:srgbClr val="FF0000"/>
                </a:solidFill>
                <a:latin typeface="Times New Roman" panose="02020603050405020304" pitchFamily="18" charset="0"/>
              </a:rPr>
              <a:t>Kas, kada, kaip, ką, kada perspėja?</a:t>
            </a:r>
            <a:endParaRPr lang="lt-LT" sz="1900" dirty="0">
              <a:solidFill>
                <a:srgbClr val="FF0000"/>
              </a:solidFill>
            </a:endParaRPr>
          </a:p>
        </p:txBody>
      </p:sp>
    </p:spTree>
    <p:extLst>
      <p:ext uri="{BB962C8B-B14F-4D97-AF65-F5344CB8AC3E}">
        <p14:creationId xmlns:p14="http://schemas.microsoft.com/office/powerpoint/2010/main" val="1105344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FD55C94-D193-A7F7-B024-F9FFD41525DF}"/>
              </a:ext>
            </a:extLst>
          </p:cNvPr>
          <p:cNvSpPr>
            <a:spLocks noGrp="1"/>
          </p:cNvSpPr>
          <p:nvPr>
            <p:ph type="title"/>
          </p:nvPr>
        </p:nvSpPr>
        <p:spPr/>
        <p:txBody>
          <a:bodyPr>
            <a:normAutofit/>
          </a:bodyPr>
          <a:lstStyle/>
          <a:p>
            <a:pPr algn="ctr"/>
            <a:r>
              <a:rPr lang="lt-LT" dirty="0"/>
              <a:t>III. PERSPĖJIMAS (vidinis informavimas)(II)</a:t>
            </a:r>
          </a:p>
        </p:txBody>
      </p:sp>
      <p:sp>
        <p:nvSpPr>
          <p:cNvPr id="3" name="Turinio vietos rezervavimo ženklas 2">
            <a:extLst>
              <a:ext uri="{FF2B5EF4-FFF2-40B4-BE49-F238E27FC236}">
                <a16:creationId xmlns:a16="http://schemas.microsoft.com/office/drawing/2014/main" id="{EA64DD56-FA3C-CFF0-EE25-01A67FC3A2A8}"/>
              </a:ext>
            </a:extLst>
          </p:cNvPr>
          <p:cNvSpPr>
            <a:spLocks noGrp="1"/>
          </p:cNvSpPr>
          <p:nvPr>
            <p:ph idx="1"/>
          </p:nvPr>
        </p:nvSpPr>
        <p:spPr>
          <a:xfrm>
            <a:off x="838200" y="1465006"/>
            <a:ext cx="10515600" cy="4711957"/>
          </a:xfrm>
        </p:spPr>
        <p:txBody>
          <a:bodyPr/>
          <a:lstStyle/>
          <a:p>
            <a:pPr algn="just"/>
            <a:r>
              <a:rPr lang="lt-LT" dirty="0">
                <a:solidFill>
                  <a:srgbClr val="FF0000"/>
                </a:solidFill>
                <a:latin typeface="Times New Roman" panose="02020603050405020304" pitchFamily="18" charset="0"/>
              </a:rPr>
              <a:t>Kas, kada, kaip, ką perspėja?</a:t>
            </a:r>
            <a:endParaRPr lang="lt-LT" dirty="0">
              <a:solidFill>
                <a:srgbClr val="FF0000"/>
              </a:solidFill>
            </a:endParaRPr>
          </a:p>
        </p:txBody>
      </p:sp>
      <p:sp>
        <p:nvSpPr>
          <p:cNvPr id="4" name="TextBox 3">
            <a:extLst>
              <a:ext uri="{FF2B5EF4-FFF2-40B4-BE49-F238E27FC236}">
                <a16:creationId xmlns:a16="http://schemas.microsoft.com/office/drawing/2014/main" id="{79434633-E504-ABE9-5668-A32FA4F9027E}"/>
              </a:ext>
            </a:extLst>
          </p:cNvPr>
          <p:cNvSpPr txBox="1"/>
          <p:nvPr/>
        </p:nvSpPr>
        <p:spPr>
          <a:xfrm>
            <a:off x="320778" y="2243019"/>
            <a:ext cx="3114368" cy="1754326"/>
          </a:xfrm>
          <a:prstGeom prst="rect">
            <a:avLst/>
          </a:prstGeom>
          <a:noFill/>
          <a:ln>
            <a:solidFill>
              <a:schemeClr val="tx1"/>
            </a:solidFill>
          </a:ln>
        </p:spPr>
        <p:txBody>
          <a:bodyPr wrap="square" rtlCol="0">
            <a:spAutoFit/>
          </a:bodyPr>
          <a:lstStyle/>
          <a:p>
            <a:r>
              <a:rPr lang="lt-LT" dirty="0">
                <a:solidFill>
                  <a:srgbClr val="FF0000"/>
                </a:solidFill>
              </a:rPr>
              <a:t>Kas? Kada?</a:t>
            </a:r>
          </a:p>
          <a:p>
            <a:endParaRPr lang="lt-LT" dirty="0"/>
          </a:p>
          <a:p>
            <a:r>
              <a:rPr lang="lt-LT" dirty="0"/>
              <a:t>Įvykį pastebėjęs darbuotojas (iš karto)</a:t>
            </a:r>
          </a:p>
          <a:p>
            <a:r>
              <a:rPr lang="lt-LT" dirty="0"/>
              <a:t>Darbuotojas, kuriam pranešta/sužinojo apie įvykį</a:t>
            </a:r>
          </a:p>
        </p:txBody>
      </p:sp>
      <p:sp>
        <p:nvSpPr>
          <p:cNvPr id="5" name="TextBox 4">
            <a:extLst>
              <a:ext uri="{FF2B5EF4-FFF2-40B4-BE49-F238E27FC236}">
                <a16:creationId xmlns:a16="http://schemas.microsoft.com/office/drawing/2014/main" id="{619CE52D-57FD-3D32-1245-CF5F7F03E7AD}"/>
              </a:ext>
            </a:extLst>
          </p:cNvPr>
          <p:cNvSpPr txBox="1"/>
          <p:nvPr/>
        </p:nvSpPr>
        <p:spPr>
          <a:xfrm>
            <a:off x="645550" y="4665726"/>
            <a:ext cx="4218038" cy="1754326"/>
          </a:xfrm>
          <a:prstGeom prst="rect">
            <a:avLst/>
          </a:prstGeom>
          <a:noFill/>
          <a:ln>
            <a:solidFill>
              <a:schemeClr val="tx1"/>
            </a:solidFill>
          </a:ln>
        </p:spPr>
        <p:txBody>
          <a:bodyPr wrap="square" rtlCol="0">
            <a:spAutoFit/>
          </a:bodyPr>
          <a:lstStyle/>
          <a:p>
            <a:r>
              <a:rPr lang="lt-LT" dirty="0">
                <a:solidFill>
                  <a:srgbClr val="FF0000"/>
                </a:solidFill>
              </a:rPr>
              <a:t>Kokie tolimesni šio darbuotojo veiksmai?</a:t>
            </a:r>
          </a:p>
          <a:p>
            <a:endParaRPr lang="lt-LT" dirty="0"/>
          </a:p>
          <a:p>
            <a:r>
              <a:rPr lang="lt-LT" dirty="0"/>
              <a:t>Ar šis darbuotojas perspėja vadovą, kitus darbuotojus, lankytojus? Ar informuoja tik vadovą, kuris perspėja įstaigoje esančius asmenis? </a:t>
            </a:r>
          </a:p>
        </p:txBody>
      </p:sp>
      <p:sp>
        <p:nvSpPr>
          <p:cNvPr id="6" name="TextBox 5">
            <a:extLst>
              <a:ext uri="{FF2B5EF4-FFF2-40B4-BE49-F238E27FC236}">
                <a16:creationId xmlns:a16="http://schemas.microsoft.com/office/drawing/2014/main" id="{C4CDFED5-4470-02CD-3C80-E79A70740C39}"/>
              </a:ext>
            </a:extLst>
          </p:cNvPr>
          <p:cNvSpPr txBox="1"/>
          <p:nvPr/>
        </p:nvSpPr>
        <p:spPr>
          <a:xfrm>
            <a:off x="4188542" y="2243019"/>
            <a:ext cx="3814916" cy="1754326"/>
          </a:xfrm>
          <a:prstGeom prst="rect">
            <a:avLst/>
          </a:prstGeom>
          <a:noFill/>
          <a:ln>
            <a:solidFill>
              <a:schemeClr val="tx1"/>
            </a:solidFill>
          </a:ln>
        </p:spPr>
        <p:txBody>
          <a:bodyPr wrap="square" rtlCol="0">
            <a:spAutoFit/>
          </a:bodyPr>
          <a:lstStyle/>
          <a:p>
            <a:r>
              <a:rPr lang="lt-LT" dirty="0">
                <a:solidFill>
                  <a:srgbClr val="FF0000"/>
                </a:solidFill>
              </a:rPr>
              <a:t>Kokie vadovo veiksmai (funkcijos) organizuojant perspėjimą? Jeigu vadovo nėra, kas atsakingas? </a:t>
            </a:r>
          </a:p>
          <a:p>
            <a:endParaRPr lang="lt-LT" dirty="0">
              <a:solidFill>
                <a:srgbClr val="FF0000"/>
              </a:solidFill>
            </a:endParaRPr>
          </a:p>
          <a:p>
            <a:r>
              <a:rPr lang="lt-LT" dirty="0"/>
              <a:t>Kokius veiksmus atlieka vadovas/kitas(-i) darbuotojas (-ai)?</a:t>
            </a:r>
          </a:p>
        </p:txBody>
      </p:sp>
      <p:sp>
        <p:nvSpPr>
          <p:cNvPr id="7" name="TextBox 6">
            <a:extLst>
              <a:ext uri="{FF2B5EF4-FFF2-40B4-BE49-F238E27FC236}">
                <a16:creationId xmlns:a16="http://schemas.microsoft.com/office/drawing/2014/main" id="{0F32767A-A5F3-3AA8-B6FA-2C6B7094F672}"/>
              </a:ext>
            </a:extLst>
          </p:cNvPr>
          <p:cNvSpPr txBox="1"/>
          <p:nvPr/>
        </p:nvSpPr>
        <p:spPr>
          <a:xfrm>
            <a:off x="5671679" y="4549676"/>
            <a:ext cx="5930386" cy="2308324"/>
          </a:xfrm>
          <a:prstGeom prst="rect">
            <a:avLst/>
          </a:prstGeom>
          <a:noFill/>
          <a:ln>
            <a:solidFill>
              <a:schemeClr val="tx1"/>
            </a:solidFill>
          </a:ln>
        </p:spPr>
        <p:txBody>
          <a:bodyPr wrap="square" rtlCol="0">
            <a:spAutoFit/>
          </a:bodyPr>
          <a:lstStyle/>
          <a:p>
            <a:r>
              <a:rPr lang="lt-LT" dirty="0">
                <a:solidFill>
                  <a:srgbClr val="FF0000"/>
                </a:solidFill>
              </a:rPr>
              <a:t>Kaip? Kokiomis priemonėmis organizuojamas perspėjimas? </a:t>
            </a:r>
          </a:p>
          <a:p>
            <a:endParaRPr lang="lt-LT" dirty="0">
              <a:solidFill>
                <a:srgbClr val="FF0000"/>
              </a:solidFill>
            </a:endParaRPr>
          </a:p>
          <a:p>
            <a:r>
              <a:rPr lang="lt-LT" dirty="0"/>
              <a:t>Ar visų pavojų atvejais perspėjimas organizuojamas taip pat? Gaisro atveju naudojamas automatinis/rankinis garsinis signalas? Žodžiu? Skambinant? Kitais (jau patikrintais) būdais ir priemonėmis? Ar visada tai veiksminga, patikima, greita? Kokios alternatyvos? Kokios (ar tos pačios) priemonės naudojamos kitų pavojų atveju? </a:t>
            </a:r>
          </a:p>
        </p:txBody>
      </p:sp>
      <p:sp>
        <p:nvSpPr>
          <p:cNvPr id="8" name="TextBox 7">
            <a:extLst>
              <a:ext uri="{FF2B5EF4-FFF2-40B4-BE49-F238E27FC236}">
                <a16:creationId xmlns:a16="http://schemas.microsoft.com/office/drawing/2014/main" id="{59D854C8-2ACC-8AC5-9D4B-901B95C2F57C}"/>
              </a:ext>
            </a:extLst>
          </p:cNvPr>
          <p:cNvSpPr txBox="1"/>
          <p:nvPr/>
        </p:nvSpPr>
        <p:spPr>
          <a:xfrm>
            <a:off x="8751324" y="2281702"/>
            <a:ext cx="3355872" cy="1754326"/>
          </a:xfrm>
          <a:prstGeom prst="rect">
            <a:avLst/>
          </a:prstGeom>
          <a:noFill/>
          <a:ln>
            <a:solidFill>
              <a:schemeClr val="tx1"/>
            </a:solidFill>
          </a:ln>
        </p:spPr>
        <p:txBody>
          <a:bodyPr wrap="square" rtlCol="0">
            <a:spAutoFit/>
          </a:bodyPr>
          <a:lstStyle/>
          <a:p>
            <a:r>
              <a:rPr lang="lt-LT" dirty="0">
                <a:solidFill>
                  <a:srgbClr val="FF0000"/>
                </a:solidFill>
              </a:rPr>
              <a:t>Ką perspėja? </a:t>
            </a:r>
          </a:p>
          <a:p>
            <a:endParaRPr lang="lt-LT" dirty="0">
              <a:solidFill>
                <a:srgbClr val="FF0000"/>
              </a:solidFill>
            </a:endParaRPr>
          </a:p>
          <a:p>
            <a:r>
              <a:rPr lang="lt-LT" dirty="0"/>
              <a:t>Vadovai perspėja auklėtojas/mokytojus? Pastarieji savo ugdytinius? </a:t>
            </a:r>
          </a:p>
          <a:p>
            <a:r>
              <a:rPr lang="lt-LT" dirty="0"/>
              <a:t>Kas perspėja tėvus?</a:t>
            </a:r>
          </a:p>
        </p:txBody>
      </p:sp>
      <p:cxnSp>
        <p:nvCxnSpPr>
          <p:cNvPr id="10" name="Tiesioji rodyklės jungtis 9">
            <a:extLst>
              <a:ext uri="{FF2B5EF4-FFF2-40B4-BE49-F238E27FC236}">
                <a16:creationId xmlns:a16="http://schemas.microsoft.com/office/drawing/2014/main" id="{071365A1-4D37-E052-0B53-9815CF38AF98}"/>
              </a:ext>
            </a:extLst>
          </p:cNvPr>
          <p:cNvCxnSpPr/>
          <p:nvPr/>
        </p:nvCxnSpPr>
        <p:spPr>
          <a:xfrm>
            <a:off x="2320413" y="3997345"/>
            <a:ext cx="727587" cy="62969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Tiesioji rodyklės jungtis 11">
            <a:extLst>
              <a:ext uri="{FF2B5EF4-FFF2-40B4-BE49-F238E27FC236}">
                <a16:creationId xmlns:a16="http://schemas.microsoft.com/office/drawing/2014/main" id="{24F394FF-41FA-B845-3834-F60228E673BB}"/>
              </a:ext>
            </a:extLst>
          </p:cNvPr>
          <p:cNvCxnSpPr/>
          <p:nvPr/>
        </p:nvCxnSpPr>
        <p:spPr>
          <a:xfrm flipV="1">
            <a:off x="4183012" y="4036028"/>
            <a:ext cx="1361153" cy="59101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Tiesioji rodyklės jungtis 13">
            <a:extLst>
              <a:ext uri="{FF2B5EF4-FFF2-40B4-BE49-F238E27FC236}">
                <a16:creationId xmlns:a16="http://schemas.microsoft.com/office/drawing/2014/main" id="{B3D63772-8851-D45A-8B2C-CCB112E41DB4}"/>
              </a:ext>
            </a:extLst>
          </p:cNvPr>
          <p:cNvCxnSpPr/>
          <p:nvPr/>
        </p:nvCxnSpPr>
        <p:spPr>
          <a:xfrm>
            <a:off x="6520323" y="4036028"/>
            <a:ext cx="1630619" cy="51364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Tiesioji rodyklės jungtis 16">
            <a:extLst>
              <a:ext uri="{FF2B5EF4-FFF2-40B4-BE49-F238E27FC236}">
                <a16:creationId xmlns:a16="http://schemas.microsoft.com/office/drawing/2014/main" id="{1DC5C289-2B95-62EA-96DA-592807B9474E}"/>
              </a:ext>
            </a:extLst>
          </p:cNvPr>
          <p:cNvCxnSpPr>
            <a:cxnSpLocks/>
            <a:stCxn id="7" idx="0"/>
          </p:cNvCxnSpPr>
          <p:nvPr/>
        </p:nvCxnSpPr>
        <p:spPr>
          <a:xfrm flipV="1">
            <a:off x="8636872" y="4036028"/>
            <a:ext cx="1628005" cy="51364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026737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87AC9570-4E6C-1AC8-6B2E-7B5E40647310}"/>
              </a:ext>
            </a:extLst>
          </p:cNvPr>
          <p:cNvSpPr>
            <a:spLocks noGrp="1"/>
          </p:cNvSpPr>
          <p:nvPr>
            <p:ph type="title"/>
          </p:nvPr>
        </p:nvSpPr>
        <p:spPr>
          <a:xfrm>
            <a:off x="1136397" y="502020"/>
            <a:ext cx="5864171" cy="1179296"/>
          </a:xfrm>
        </p:spPr>
        <p:txBody>
          <a:bodyPr anchor="b">
            <a:normAutofit/>
          </a:bodyPr>
          <a:lstStyle/>
          <a:p>
            <a:pPr algn="ctr"/>
            <a:r>
              <a:rPr lang="lt-LT" sz="3700" dirty="0"/>
              <a:t>IV. KEITIMASIS INFORMACIJA („išorinis informavimas“)</a:t>
            </a:r>
          </a:p>
        </p:txBody>
      </p:sp>
      <p:sp>
        <p:nvSpPr>
          <p:cNvPr id="3" name="Turinio vietos rezervavimo ženklas 2">
            <a:extLst>
              <a:ext uri="{FF2B5EF4-FFF2-40B4-BE49-F238E27FC236}">
                <a16:creationId xmlns:a16="http://schemas.microsoft.com/office/drawing/2014/main" id="{E450D714-4AA5-B2C0-C505-6CA7E15CCD3C}"/>
              </a:ext>
            </a:extLst>
          </p:cNvPr>
          <p:cNvSpPr>
            <a:spLocks noGrp="1"/>
          </p:cNvSpPr>
          <p:nvPr>
            <p:ph idx="1"/>
          </p:nvPr>
        </p:nvSpPr>
        <p:spPr>
          <a:xfrm>
            <a:off x="1144923" y="1917290"/>
            <a:ext cx="5855645" cy="4023687"/>
          </a:xfrm>
        </p:spPr>
        <p:txBody>
          <a:bodyPr anchor="t">
            <a:normAutofit/>
          </a:bodyPr>
          <a:lstStyle/>
          <a:p>
            <a:pPr algn="just"/>
            <a:r>
              <a:rPr lang="lt-LT" sz="2000" b="0" i="0" dirty="0">
                <a:effectLst/>
                <a:latin typeface="Times New Roman" panose="02020603050405020304" pitchFamily="18" charset="0"/>
              </a:rPr>
              <a:t>14.4. pateikiama informacijos apie įvykį, ekstremalųjį įvykį</a:t>
            </a:r>
            <a:r>
              <a:rPr lang="lt-LT" sz="2000" b="1" i="0" dirty="0">
                <a:effectLst/>
                <a:latin typeface="Times New Roman" panose="02020603050405020304" pitchFamily="18" charset="0"/>
              </a:rPr>
              <a:t> </a:t>
            </a:r>
            <a:r>
              <a:rPr lang="lt-LT" sz="2000" b="0" i="0" dirty="0">
                <a:effectLst/>
                <a:latin typeface="Times New Roman" panose="02020603050405020304" pitchFamily="18" charset="0"/>
              </a:rPr>
              <a:t>kitoje įstaigoje </a:t>
            </a:r>
            <a:r>
              <a:rPr lang="lt-LT" sz="2000" b="1" i="0" dirty="0">
                <a:effectLst/>
                <a:latin typeface="Times New Roman" panose="02020603050405020304" pitchFamily="18" charset="0"/>
              </a:rPr>
              <a:t>gavimo ir perdavimo PAGD ir (ar) BPC, savivaldybės administracijai ir kitoms suinteresuotoms institucijoms tvarka</a:t>
            </a:r>
            <a:r>
              <a:rPr lang="lt-LT" sz="2000" b="0" i="0" dirty="0">
                <a:effectLst/>
                <a:latin typeface="Times New Roman" panose="02020603050405020304" pitchFamily="18" charset="0"/>
              </a:rPr>
              <a:t>, nurodomos asmenų, atsakingų už informacijos priėmimą ir perdavimą, pareigybės.</a:t>
            </a:r>
          </a:p>
          <a:p>
            <a:pPr marL="0" indent="0">
              <a:buNone/>
            </a:pPr>
            <a:endParaRPr lang="lt-LT" sz="2000" dirty="0">
              <a:latin typeface="Times New Roman" panose="02020603050405020304" pitchFamily="18" charset="0"/>
            </a:endParaRPr>
          </a:p>
          <a:p>
            <a:pPr marL="0" indent="0">
              <a:buNone/>
            </a:pPr>
            <a:r>
              <a:rPr lang="lt-LT" sz="2000" dirty="0">
                <a:solidFill>
                  <a:srgbClr val="FF0000"/>
                </a:solidFill>
                <a:latin typeface="Times New Roman" panose="02020603050405020304" pitchFamily="18" charset="0"/>
              </a:rPr>
              <a:t>Rekomendacija:</a:t>
            </a:r>
          </a:p>
          <a:p>
            <a:r>
              <a:rPr lang="lt-LT" sz="2000" dirty="0">
                <a:latin typeface="Times New Roman" panose="02020603050405020304" pitchFamily="18" charset="0"/>
              </a:rPr>
              <a:t>Kas? Kada? Kam? Kaip/kokiomis priemonėmis </a:t>
            </a:r>
            <a:r>
              <a:rPr lang="lt-LT" sz="2000" dirty="0">
                <a:highlight>
                  <a:srgbClr val="FFFF00"/>
                </a:highlight>
                <a:latin typeface="Times New Roman" panose="02020603050405020304" pitchFamily="18" charset="0"/>
              </a:rPr>
              <a:t>(</a:t>
            </a:r>
            <a:r>
              <a:rPr lang="en-US" sz="2000" dirty="0">
                <a:highlight>
                  <a:srgbClr val="FFFF00"/>
                </a:highlight>
                <a:latin typeface="Times New Roman" panose="02020603050405020304" pitchFamily="18" charset="0"/>
              </a:rPr>
              <a:t>+</a:t>
            </a:r>
            <a:r>
              <a:rPr lang="lt-LT" sz="2000" dirty="0">
                <a:highlight>
                  <a:srgbClr val="FFFF00"/>
                </a:highlight>
                <a:latin typeface="Times New Roman" panose="02020603050405020304" pitchFamily="18" charset="0"/>
              </a:rPr>
              <a:t>kontaktai)</a:t>
            </a:r>
            <a:r>
              <a:rPr lang="lt-LT" sz="2000" dirty="0">
                <a:latin typeface="Times New Roman" panose="02020603050405020304" pitchFamily="18" charset="0"/>
              </a:rPr>
              <a:t>?....</a:t>
            </a:r>
          </a:p>
          <a:p>
            <a:pPr marL="0" indent="0">
              <a:buNone/>
            </a:pPr>
            <a:endParaRPr lang="lt-LT" sz="2000" dirty="0">
              <a:latin typeface="Times New Roman" panose="02020603050405020304" pitchFamily="18" charset="0"/>
            </a:endParaRPr>
          </a:p>
        </p:txBody>
      </p:sp>
      <p:sp>
        <p:nvSpPr>
          <p:cNvPr id="4105" name="Rectangle 4104">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7" name="Rectangle 4106">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09" name="Rectangle 4108">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11" name="Rectangle 4110">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098" name="Picture 2" descr="Men information exchange icon Royalty Free Vector Image">
            <a:extLst>
              <a:ext uri="{FF2B5EF4-FFF2-40B4-BE49-F238E27FC236}">
                <a16:creationId xmlns:a16="http://schemas.microsoft.com/office/drawing/2014/main" id="{36A3E35C-F1B2-E32F-0D73-E60FDC2A823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791"/>
          <a:stretch/>
        </p:blipFill>
        <p:spPr bwMode="auto">
          <a:xfrm>
            <a:off x="7344814" y="3508912"/>
            <a:ext cx="3327281" cy="3029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44338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648093D-59DD-C812-F4D5-2E84C22B0398}"/>
              </a:ext>
            </a:extLst>
          </p:cNvPr>
          <p:cNvSpPr>
            <a:spLocks noGrp="1"/>
          </p:cNvSpPr>
          <p:nvPr>
            <p:ph type="title"/>
          </p:nvPr>
        </p:nvSpPr>
        <p:spPr/>
        <p:txBody>
          <a:bodyPr>
            <a:normAutofit/>
          </a:bodyPr>
          <a:lstStyle/>
          <a:p>
            <a:pPr algn="ctr"/>
            <a:r>
              <a:rPr lang="lt-LT"/>
              <a:t>V. KITOS ĮSTAIGOS DARBUOTOJŲ IR LANKYTOJŲ APSAUGA</a:t>
            </a:r>
            <a:endParaRPr lang="lt-LT" dirty="0"/>
          </a:p>
        </p:txBody>
      </p:sp>
      <p:sp>
        <p:nvSpPr>
          <p:cNvPr id="3" name="Turinio vietos rezervavimo ženklas 2">
            <a:extLst>
              <a:ext uri="{FF2B5EF4-FFF2-40B4-BE49-F238E27FC236}">
                <a16:creationId xmlns:a16="http://schemas.microsoft.com/office/drawing/2014/main" id="{4463F85C-CD7C-6A67-50DD-3435FBA109DF}"/>
              </a:ext>
            </a:extLst>
          </p:cNvPr>
          <p:cNvSpPr>
            <a:spLocks noGrp="1"/>
          </p:cNvSpPr>
          <p:nvPr>
            <p:ph idx="1"/>
          </p:nvPr>
        </p:nvSpPr>
        <p:spPr>
          <a:xfrm>
            <a:off x="838200" y="1928599"/>
            <a:ext cx="10515599" cy="4351338"/>
          </a:xfrm>
        </p:spPr>
        <p:txBody>
          <a:bodyPr>
            <a:normAutofit/>
          </a:bodyPr>
          <a:lstStyle/>
          <a:p>
            <a:pPr marL="0" marR="0" indent="0" algn="just">
              <a:spcBef>
                <a:spcPts val="0"/>
              </a:spcBef>
              <a:spcAft>
                <a:spcPts val="0"/>
              </a:spcAft>
              <a:buNone/>
            </a:pPr>
            <a:r>
              <a:rPr lang="lt-LT" sz="1800" b="0" i="0" dirty="0">
                <a:solidFill>
                  <a:srgbClr val="000000"/>
                </a:solidFill>
                <a:effectLst/>
                <a:latin typeface="Times New Roman" panose="02020603050405020304" pitchFamily="18" charset="0"/>
              </a:rPr>
              <a:t>14.5.1. kitos įstaigos darbuotojų ir lankytojų </a:t>
            </a:r>
            <a:r>
              <a:rPr lang="lt-LT" sz="1800" b="1" i="0" dirty="0">
                <a:solidFill>
                  <a:srgbClr val="FF0000"/>
                </a:solidFill>
                <a:effectLst/>
                <a:latin typeface="Times New Roman" panose="02020603050405020304" pitchFamily="18" charset="0"/>
              </a:rPr>
              <a:t>evakavimo organizavimas</a:t>
            </a:r>
            <a:r>
              <a:rPr lang="lt-LT" sz="1800" dirty="0">
                <a:solidFill>
                  <a:srgbClr val="000000"/>
                </a:solidFill>
                <a:latin typeface="Times New Roman" panose="02020603050405020304" pitchFamily="18" charset="0"/>
              </a:rPr>
              <a:t>;</a:t>
            </a:r>
          </a:p>
          <a:p>
            <a:pPr marL="0" marR="0" indent="0" algn="just">
              <a:spcBef>
                <a:spcPts val="0"/>
              </a:spcBef>
              <a:spcAft>
                <a:spcPts val="0"/>
              </a:spcAft>
              <a:buNone/>
            </a:pPr>
            <a:endParaRPr lang="lt-LT" sz="1800" b="0" i="0" dirty="0">
              <a:solidFill>
                <a:srgbClr val="000000"/>
              </a:solidFill>
              <a:effectLst/>
              <a:latin typeface="Times New Roman" panose="02020603050405020304" pitchFamily="18" charset="0"/>
            </a:endParaRPr>
          </a:p>
          <a:p>
            <a:pPr marL="0" marR="0" indent="0" algn="just">
              <a:spcBef>
                <a:spcPts val="0"/>
              </a:spcBef>
              <a:spcAft>
                <a:spcPts val="0"/>
              </a:spcAft>
              <a:buNone/>
            </a:pPr>
            <a:r>
              <a:rPr lang="lt-LT" sz="1800" b="0" i="0" dirty="0">
                <a:solidFill>
                  <a:srgbClr val="000000"/>
                </a:solidFill>
                <a:effectLst/>
                <a:latin typeface="Times New Roman" panose="02020603050405020304" pitchFamily="18" charset="0"/>
              </a:rPr>
              <a:t>14.5.2. aprašoma kitos įstaigos darbuotojų ir lankytojų </a:t>
            </a:r>
            <a:r>
              <a:rPr lang="lt-LT" sz="1800" b="1" i="0" dirty="0">
                <a:solidFill>
                  <a:srgbClr val="000000"/>
                </a:solidFill>
                <a:effectLst/>
                <a:latin typeface="Times New Roman" panose="02020603050405020304" pitchFamily="18" charset="0"/>
              </a:rPr>
              <a:t>apsaugos nuo jų gyvybei ar sveikatai pavojingų veiksnių aprūpinimo asmeninės apsaugos priemonėmis organizavimo tvarka</a:t>
            </a:r>
            <a:r>
              <a:rPr lang="lt-LT" sz="1800" b="0" i="0" dirty="0">
                <a:solidFill>
                  <a:srgbClr val="000000"/>
                </a:solidFill>
                <a:effectLst/>
                <a:latin typeface="Times New Roman" panose="02020603050405020304" pitchFamily="18" charset="0"/>
              </a:rPr>
              <a:t>, asmenų, paskirtų atsakingais už asmeninės apsaugos priemonių išdavimo organizavimą, pareigybės. </a:t>
            </a:r>
            <a:r>
              <a:rPr lang="lt-LT" sz="1800" b="1" i="0" dirty="0">
                <a:solidFill>
                  <a:srgbClr val="FF0000"/>
                </a:solidFill>
                <a:effectLst/>
                <a:latin typeface="Times New Roman" panose="02020603050405020304" pitchFamily="18" charset="0"/>
              </a:rPr>
              <a:t>Veiklos vykdymui užtikrinti būtinos priemonės ir asmeninės apsaugos priemonės,</a:t>
            </a:r>
            <a:r>
              <a:rPr lang="lt-LT" sz="1800" b="0" i="0" dirty="0">
                <a:solidFill>
                  <a:srgbClr val="000000"/>
                </a:solidFill>
                <a:effectLst/>
                <a:latin typeface="Times New Roman" panose="02020603050405020304" pitchFamily="18" charset="0"/>
              </a:rPr>
              <a:t> &lt;...&gt;, gali būti įtraukiamos į materialinių išteklių žinyną arba jau parengtas ir patvirtintas veiklos vykdymui užtikrinti būtinų priemonių ir asmeninės apsaugos priemonių atsargų sąrašas gali būti pridedamas prie plano;</a:t>
            </a:r>
          </a:p>
          <a:p>
            <a:pPr marL="0" marR="0" indent="0" algn="just">
              <a:spcBef>
                <a:spcPts val="0"/>
              </a:spcBef>
              <a:spcAft>
                <a:spcPts val="0"/>
              </a:spcAft>
              <a:buNone/>
            </a:pPr>
            <a:endParaRPr lang="lt-LT" sz="1800" b="0" i="0" dirty="0">
              <a:solidFill>
                <a:srgbClr val="000000"/>
              </a:solidFill>
              <a:effectLst/>
              <a:latin typeface="Times New Roman" panose="02020603050405020304" pitchFamily="18" charset="0"/>
            </a:endParaRPr>
          </a:p>
          <a:p>
            <a:pPr marL="0" marR="0" indent="0" algn="just">
              <a:spcBef>
                <a:spcPts val="0"/>
              </a:spcBef>
              <a:spcAft>
                <a:spcPts val="0"/>
              </a:spcAft>
              <a:buNone/>
            </a:pPr>
            <a:r>
              <a:rPr lang="lt-LT" sz="1800" b="0" i="0" dirty="0">
                <a:solidFill>
                  <a:srgbClr val="000000"/>
                </a:solidFill>
                <a:effectLst/>
                <a:latin typeface="Times New Roman" panose="02020603050405020304" pitchFamily="18" charset="0"/>
              </a:rPr>
              <a:t>14.5.3. kitos įstaigos darbuotojų ir lankytojų </a:t>
            </a:r>
            <a:r>
              <a:rPr lang="lt-LT" sz="1800" b="1" i="0" dirty="0">
                <a:solidFill>
                  <a:srgbClr val="FF0000"/>
                </a:solidFill>
                <a:effectLst/>
                <a:latin typeface="Times New Roman" panose="02020603050405020304" pitchFamily="18" charset="0"/>
              </a:rPr>
              <a:t>kolektyvinės apsaugos statinių ir priedangų</a:t>
            </a:r>
            <a:r>
              <a:rPr lang="lt-LT" sz="1800" b="1" i="0" dirty="0">
                <a:solidFill>
                  <a:srgbClr val="000000"/>
                </a:solidFill>
                <a:effectLst/>
                <a:latin typeface="Times New Roman" panose="02020603050405020304" pitchFamily="18" charset="0"/>
              </a:rPr>
              <a:t> </a:t>
            </a:r>
            <a:r>
              <a:rPr lang="lt-LT" sz="1800" b="0" i="0" dirty="0">
                <a:solidFill>
                  <a:srgbClr val="000000"/>
                </a:solidFill>
                <a:effectLst/>
                <a:latin typeface="Times New Roman" panose="02020603050405020304" pitchFamily="18" charset="0"/>
              </a:rPr>
              <a:t>ekstremaliųjų situacijų ar karo metu organizavimo tvarka, </a:t>
            </a:r>
            <a:r>
              <a:rPr lang="lt-LT" sz="1800" b="1" i="0" dirty="0">
                <a:solidFill>
                  <a:srgbClr val="000000"/>
                </a:solidFill>
                <a:effectLst/>
                <a:latin typeface="Times New Roman" panose="02020603050405020304" pitchFamily="18" charset="0"/>
              </a:rPr>
              <a:t>jeigu</a:t>
            </a:r>
            <a:r>
              <a:rPr lang="lt-LT" sz="1800" b="0" i="0" dirty="0">
                <a:solidFill>
                  <a:srgbClr val="000000"/>
                </a:solidFill>
                <a:effectLst/>
                <a:latin typeface="Times New Roman" panose="02020603050405020304" pitchFamily="18" charset="0"/>
              </a:rPr>
              <a:t> teisės aktų nustatyta tvarka ūkio subjektas, </a:t>
            </a:r>
            <a:r>
              <a:rPr lang="lt-LT" sz="1800" b="1" i="0" dirty="0">
                <a:solidFill>
                  <a:srgbClr val="000000"/>
                </a:solidFill>
                <a:effectLst/>
                <a:latin typeface="Times New Roman" panose="02020603050405020304" pitchFamily="18" charset="0"/>
              </a:rPr>
              <a:t>kita įstaiga turi juos numatyti</a:t>
            </a:r>
            <a:r>
              <a:rPr lang="lt-LT" sz="1800" b="0" i="0" dirty="0">
                <a:solidFill>
                  <a:srgbClr val="000000"/>
                </a:solidFill>
                <a:effectLst/>
                <a:latin typeface="Times New Roman" panose="02020603050405020304" pitchFamily="18" charset="0"/>
              </a:rPr>
              <a:t>;</a:t>
            </a:r>
          </a:p>
          <a:p>
            <a:pPr marL="0" marR="0" indent="0" algn="just">
              <a:spcBef>
                <a:spcPts val="0"/>
              </a:spcBef>
              <a:spcAft>
                <a:spcPts val="0"/>
              </a:spcAft>
              <a:buNone/>
            </a:pPr>
            <a:endParaRPr lang="lt-LT" sz="1800" dirty="0">
              <a:solidFill>
                <a:srgbClr val="000000"/>
              </a:solidFill>
              <a:latin typeface="Times New Roman" panose="02020603050405020304" pitchFamily="18" charset="0"/>
            </a:endParaRPr>
          </a:p>
          <a:p>
            <a:pPr marL="0" marR="0" indent="0" algn="just">
              <a:spcBef>
                <a:spcPts val="0"/>
              </a:spcBef>
              <a:spcAft>
                <a:spcPts val="0"/>
              </a:spcAft>
              <a:buNone/>
            </a:pPr>
            <a:r>
              <a:rPr lang="lt-LT" sz="1800" b="0" i="0" dirty="0">
                <a:solidFill>
                  <a:srgbClr val="000000"/>
                </a:solidFill>
                <a:effectLst/>
                <a:latin typeface="Times New Roman" panose="02020603050405020304" pitchFamily="18" charset="0"/>
              </a:rPr>
              <a:t>14.5.4. </a:t>
            </a:r>
            <a:r>
              <a:rPr lang="lt-LT" sz="1800" b="1" i="0" dirty="0">
                <a:solidFill>
                  <a:srgbClr val="FF0000"/>
                </a:solidFill>
                <a:effectLst/>
                <a:latin typeface="Times New Roman" panose="02020603050405020304" pitchFamily="18" charset="0"/>
              </a:rPr>
              <a:t>pirmosios pagalbos teikimo </a:t>
            </a:r>
            <a:r>
              <a:rPr lang="lt-LT" sz="1800" b="0" i="0" dirty="0">
                <a:solidFill>
                  <a:srgbClr val="000000"/>
                </a:solidFill>
                <a:effectLst/>
                <a:latin typeface="Times New Roman" panose="02020603050405020304" pitchFamily="18" charset="0"/>
              </a:rPr>
              <a:t>darbuotojams ir lankytojams, nukentėjusiems įvykių metu, organizavimas.</a:t>
            </a:r>
          </a:p>
        </p:txBody>
      </p:sp>
    </p:spTree>
    <p:extLst>
      <p:ext uri="{BB962C8B-B14F-4D97-AF65-F5344CB8AC3E}">
        <p14:creationId xmlns:p14="http://schemas.microsoft.com/office/powerpoint/2010/main" val="3568048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90" name="Rectangle 7174">
            <a:extLst>
              <a:ext uri="{FF2B5EF4-FFF2-40B4-BE49-F238E27FC236}">
                <a16:creationId xmlns:a16="http://schemas.microsoft.com/office/drawing/2014/main" id="{6B92FAF7-0AD3-4B47-9111-D0E9CD79E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191" name="Group 7176">
            <a:extLst>
              <a:ext uri="{FF2B5EF4-FFF2-40B4-BE49-F238E27FC236}">
                <a16:creationId xmlns:a16="http://schemas.microsoft.com/office/drawing/2014/main" id="{D6A77139-BADB-4B2C-BD41-B67A4D37D75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526" y="2227167"/>
            <a:ext cx="4336168" cy="4630834"/>
            <a:chOff x="7855526" y="2145638"/>
            <a:chExt cx="4336168" cy="4630834"/>
          </a:xfr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p:grpSpPr>
        <p:sp useBgFill="1">
          <p:nvSpPr>
            <p:cNvPr id="7178" name="Freeform: Shape 7177">
              <a:extLst>
                <a:ext uri="{FF2B5EF4-FFF2-40B4-BE49-F238E27FC236}">
                  <a16:creationId xmlns:a16="http://schemas.microsoft.com/office/drawing/2014/main" id="{DAC7B25D-E1A6-459A-B45A-1912B0CD95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208150 h 4312749"/>
                <a:gd name="connsiteX4" fmla="*/ 4145996 w 4315791"/>
                <a:gd name="connsiteY4" fmla="*/ 1085198 h 4312749"/>
                <a:gd name="connsiteX5" fmla="*/ 3631470 w 4315791"/>
                <a:gd name="connsiteY5" fmla="*/ 767158 h 4312749"/>
                <a:gd name="connsiteX6" fmla="*/ 2987009 w 4315791"/>
                <a:gd name="connsiteY6" fmla="*/ 611504 h 4312749"/>
                <a:gd name="connsiteX7" fmla="*/ 1985110 w 4315791"/>
                <a:gd name="connsiteY7" fmla="*/ 855943 h 4312749"/>
                <a:gd name="connsiteX8" fmla="*/ 1223061 w 4315791"/>
                <a:gd name="connsiteY8" fmla="*/ 1585590 h 4312749"/>
                <a:gd name="connsiteX9" fmla="*/ 1023311 w 4315791"/>
                <a:gd name="connsiteY9" fmla="*/ 1849089 h 4312749"/>
                <a:gd name="connsiteX10" fmla="*/ 652067 w 4315791"/>
                <a:gd name="connsiteY10" fmla="*/ 2610233 h 4312749"/>
                <a:gd name="connsiteX11" fmla="*/ 876921 w 4315791"/>
                <a:gd name="connsiteY11" fmla="*/ 3447930 h 4312749"/>
                <a:gd name="connsiteX12" fmla="*/ 1504428 w 4315791"/>
                <a:gd name="connsiteY12" fmla="*/ 4177169 h 4312749"/>
                <a:gd name="connsiteX13" fmla="*/ 1689053 w 4315791"/>
                <a:gd name="connsiteY13" fmla="*/ 4312749 h 4312749"/>
                <a:gd name="connsiteX14" fmla="*/ 729636 w 4315791"/>
                <a:gd name="connsiteY14" fmla="*/ 4312749 h 4312749"/>
                <a:gd name="connsiteX15" fmla="*/ 638463 w 4315791"/>
                <a:gd name="connsiteY15" fmla="*/ 4216521 h 4312749"/>
                <a:gd name="connsiteX16" fmla="*/ 0 w 4315791"/>
                <a:gd name="connsiteY16" fmla="*/ 2610335 h 4312749"/>
                <a:gd name="connsiteX17" fmla="*/ 683474 w 4315791"/>
                <a:gd name="connsiteY17" fmla="*/ 1242376 h 4312749"/>
                <a:gd name="connsiteX18" fmla="*/ 2987009 w 4315791"/>
                <a:gd name="connsiteY18"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15791" h="4312749">
                  <a:moveTo>
                    <a:pt x="2987009" y="0"/>
                  </a:moveTo>
                  <a:cubicBezTo>
                    <a:pt x="3434423" y="0"/>
                    <a:pt x="3798884" y="137413"/>
                    <a:pt x="4136908" y="333995"/>
                  </a:cubicBezTo>
                  <a:lnTo>
                    <a:pt x="4315791" y="445229"/>
                  </a:lnTo>
                  <a:lnTo>
                    <a:pt x="4315791" y="1208150"/>
                  </a:lnTo>
                  <a:lnTo>
                    <a:pt x="4145996" y="1085198"/>
                  </a:lnTo>
                  <a:cubicBezTo>
                    <a:pt x="3968282" y="958859"/>
                    <a:pt x="3800518" y="848961"/>
                    <a:pt x="3631470" y="767158"/>
                  </a:cubicBezTo>
                  <a:cubicBezTo>
                    <a:pt x="3411941" y="660943"/>
                    <a:pt x="3207191" y="611504"/>
                    <a:pt x="2987009" y="611504"/>
                  </a:cubicBezTo>
                  <a:cubicBezTo>
                    <a:pt x="2599030" y="611504"/>
                    <a:pt x="2271258" y="691421"/>
                    <a:pt x="1985110" y="855943"/>
                  </a:cubicBezTo>
                  <a:cubicBezTo>
                    <a:pt x="1715153" y="1011087"/>
                    <a:pt x="1465955" y="1249819"/>
                    <a:pt x="1223061" y="1585590"/>
                  </a:cubicBezTo>
                  <a:cubicBezTo>
                    <a:pt x="1154375" y="1680490"/>
                    <a:pt x="1087756" y="1766217"/>
                    <a:pt x="1023311" y="1849089"/>
                  </a:cubicBezTo>
                  <a:cubicBezTo>
                    <a:pt x="765853" y="2180172"/>
                    <a:pt x="652067" y="2338069"/>
                    <a:pt x="652067" y="2610233"/>
                  </a:cubicBezTo>
                  <a:cubicBezTo>
                    <a:pt x="652067" y="2895038"/>
                    <a:pt x="727707" y="3176887"/>
                    <a:pt x="876921" y="3447930"/>
                  </a:cubicBezTo>
                  <a:cubicBezTo>
                    <a:pt x="1022224" y="3711838"/>
                    <a:pt x="1239145" y="3964023"/>
                    <a:pt x="1504428" y="4177169"/>
                  </a:cubicBezTo>
                  <a:lnTo>
                    <a:pt x="1689053"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7192" name="Freeform: Shape 7178">
              <a:extLst>
                <a:ext uri="{FF2B5EF4-FFF2-40B4-BE49-F238E27FC236}">
                  <a16:creationId xmlns:a16="http://schemas.microsoft.com/office/drawing/2014/main" id="{920A7C7E-00F6-490C-A8E7-5167EA6A4B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079495 h 4312749"/>
                <a:gd name="connsiteX4" fmla="*/ 4206793 w 4315791"/>
                <a:gd name="connsiteY4" fmla="*/ 1000737 h 4312749"/>
                <a:gd name="connsiteX5" fmla="*/ 2987119 w 4315791"/>
                <a:gd name="connsiteY5" fmla="*/ 509571 h 4312749"/>
                <a:gd name="connsiteX6" fmla="*/ 1133184 w 4315791"/>
                <a:gd name="connsiteY6" fmla="*/ 1528405 h 4312749"/>
                <a:gd name="connsiteX7" fmla="*/ 935607 w 4315791"/>
                <a:gd name="connsiteY7" fmla="*/ 1789050 h 4312749"/>
                <a:gd name="connsiteX8" fmla="*/ 543498 w 4315791"/>
                <a:gd name="connsiteY8" fmla="*/ 2610233 h 4312749"/>
                <a:gd name="connsiteX9" fmla="*/ 780416 w 4315791"/>
                <a:gd name="connsiteY9" fmla="*/ 3494616 h 4312749"/>
                <a:gd name="connsiteX10" fmla="*/ 1433786 w 4315791"/>
                <a:gd name="connsiteY10" fmla="*/ 4254537 h 4312749"/>
                <a:gd name="connsiteX11" fmla="*/ 1513041 w 4315791"/>
                <a:gd name="connsiteY11" fmla="*/ 4312749 h 4312749"/>
                <a:gd name="connsiteX12" fmla="*/ 729636 w 4315791"/>
                <a:gd name="connsiteY12" fmla="*/ 4312749 h 4312749"/>
                <a:gd name="connsiteX13" fmla="*/ 638463 w 4315791"/>
                <a:gd name="connsiteY13" fmla="*/ 4216521 h 4312749"/>
                <a:gd name="connsiteX14" fmla="*/ 0 w 4315791"/>
                <a:gd name="connsiteY14" fmla="*/ 2610335 h 4312749"/>
                <a:gd name="connsiteX15" fmla="*/ 683474 w 4315791"/>
                <a:gd name="connsiteY15" fmla="*/ 1242376 h 4312749"/>
                <a:gd name="connsiteX16" fmla="*/ 2987009 w 4315791"/>
                <a:gd name="connsiteY16"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15791" h="4312749">
                  <a:moveTo>
                    <a:pt x="2987009" y="0"/>
                  </a:moveTo>
                  <a:cubicBezTo>
                    <a:pt x="3434423" y="0"/>
                    <a:pt x="3798884" y="137413"/>
                    <a:pt x="4136908" y="333995"/>
                  </a:cubicBezTo>
                  <a:lnTo>
                    <a:pt x="4315791" y="445229"/>
                  </a:lnTo>
                  <a:lnTo>
                    <a:pt x="4315791" y="1079495"/>
                  </a:lnTo>
                  <a:lnTo>
                    <a:pt x="4206793" y="1000737"/>
                  </a:lnTo>
                  <a:cubicBezTo>
                    <a:pt x="3781561" y="699607"/>
                    <a:pt x="3436718" y="509571"/>
                    <a:pt x="2987119" y="509571"/>
                  </a:cubicBezTo>
                  <a:cubicBezTo>
                    <a:pt x="2204204" y="509571"/>
                    <a:pt x="1649730" y="814251"/>
                    <a:pt x="1133184" y="1528405"/>
                  </a:cubicBezTo>
                  <a:cubicBezTo>
                    <a:pt x="1065585" y="1621878"/>
                    <a:pt x="999510" y="1706892"/>
                    <a:pt x="935607" y="1789050"/>
                  </a:cubicBezTo>
                  <a:cubicBezTo>
                    <a:pt x="670760" y="2129716"/>
                    <a:pt x="543498" y="2306877"/>
                    <a:pt x="543498" y="2610233"/>
                  </a:cubicBezTo>
                  <a:cubicBezTo>
                    <a:pt x="543498" y="2911449"/>
                    <a:pt x="623267" y="3208997"/>
                    <a:pt x="780416" y="3494616"/>
                  </a:cubicBezTo>
                  <a:cubicBezTo>
                    <a:pt x="934194" y="3774018"/>
                    <a:pt x="1154050" y="4029772"/>
                    <a:pt x="1433786" y="4254537"/>
                  </a:cubicBezTo>
                  <a:lnTo>
                    <a:pt x="1513041"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7180" name="Freeform: Shape 7179">
              <a:extLst>
                <a:ext uri="{FF2B5EF4-FFF2-40B4-BE49-F238E27FC236}">
                  <a16:creationId xmlns:a16="http://schemas.microsoft.com/office/drawing/2014/main" id="{2E166FC5-8F23-41C3-879A-BFF8D5B705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7037" y="2411531"/>
              <a:ext cx="4314657" cy="4364939"/>
            </a:xfrm>
            <a:custGeom>
              <a:avLst/>
              <a:gdLst>
                <a:gd name="connsiteX0" fmla="*/ 3028307 w 4314657"/>
                <a:gd name="connsiteY0" fmla="*/ 21 h 4364939"/>
                <a:gd name="connsiteX1" fmla="*/ 3066670 w 4314657"/>
                <a:gd name="connsiteY1" fmla="*/ 836 h 4364939"/>
                <a:gd name="connsiteX2" fmla="*/ 3220125 w 4314657"/>
                <a:gd name="connsiteY2" fmla="*/ 9909 h 4364939"/>
                <a:gd name="connsiteX3" fmla="*/ 3816113 w 4314657"/>
                <a:gd name="connsiteY3" fmla="*/ 150272 h 4364939"/>
                <a:gd name="connsiteX4" fmla="*/ 4089981 w 4314657"/>
                <a:gd name="connsiteY4" fmla="*/ 272287 h 4364939"/>
                <a:gd name="connsiteX5" fmla="*/ 4314657 w 4314657"/>
                <a:gd name="connsiteY5" fmla="*/ 398926 h 4364939"/>
                <a:gd name="connsiteX6" fmla="*/ 4314657 w 4314657"/>
                <a:gd name="connsiteY6" fmla="*/ 911199 h 4364939"/>
                <a:gd name="connsiteX7" fmla="*/ 4310597 w 4314657"/>
                <a:gd name="connsiteY7" fmla="*/ 908154 h 4364939"/>
                <a:gd name="connsiteX8" fmla="*/ 4203223 w 4314657"/>
                <a:gd name="connsiteY8" fmla="*/ 829562 h 4364939"/>
                <a:gd name="connsiteX9" fmla="*/ 4095850 w 4314657"/>
                <a:gd name="connsiteY9" fmla="*/ 753520 h 4364939"/>
                <a:gd name="connsiteX10" fmla="*/ 3652987 w 4314657"/>
                <a:gd name="connsiteY10" fmla="*/ 494811 h 4364939"/>
                <a:gd name="connsiteX11" fmla="*/ 3173610 w 4314657"/>
                <a:gd name="connsiteY11" fmla="*/ 347209 h 4364939"/>
                <a:gd name="connsiteX12" fmla="*/ 3047760 w 4314657"/>
                <a:gd name="connsiteY12" fmla="*/ 332632 h 4364939"/>
                <a:gd name="connsiteX13" fmla="*/ 3016027 w 4314657"/>
                <a:gd name="connsiteY13" fmla="*/ 330186 h 4364939"/>
                <a:gd name="connsiteX14" fmla="*/ 2984184 w 4314657"/>
                <a:gd name="connsiteY14" fmla="*/ 328658 h 4364939"/>
                <a:gd name="connsiteX15" fmla="*/ 2952233 w 4314657"/>
                <a:gd name="connsiteY15" fmla="*/ 327332 h 4364939"/>
                <a:gd name="connsiteX16" fmla="*/ 2919085 w 4314657"/>
                <a:gd name="connsiteY16" fmla="*/ 327026 h 4364939"/>
                <a:gd name="connsiteX17" fmla="*/ 2852901 w 4314657"/>
                <a:gd name="connsiteY17" fmla="*/ 326720 h 4364939"/>
                <a:gd name="connsiteX18" fmla="*/ 2786826 w 4314657"/>
                <a:gd name="connsiteY18" fmla="*/ 328148 h 4364939"/>
                <a:gd name="connsiteX19" fmla="*/ 2720965 w 4314657"/>
                <a:gd name="connsiteY19" fmla="*/ 331409 h 4364939"/>
                <a:gd name="connsiteX20" fmla="*/ 2655325 w 4314657"/>
                <a:gd name="connsiteY20" fmla="*/ 336098 h 4364939"/>
                <a:gd name="connsiteX21" fmla="*/ 2524803 w 4314657"/>
                <a:gd name="connsiteY21" fmla="*/ 350573 h 4364939"/>
                <a:gd name="connsiteX22" fmla="*/ 2460139 w 4314657"/>
                <a:gd name="connsiteY22" fmla="*/ 360664 h 4364939"/>
                <a:gd name="connsiteX23" fmla="*/ 2396019 w 4314657"/>
                <a:gd name="connsiteY23" fmla="*/ 372693 h 4364939"/>
                <a:gd name="connsiteX24" fmla="*/ 2145843 w 4314657"/>
                <a:gd name="connsiteY24" fmla="*/ 440989 h 4364939"/>
                <a:gd name="connsiteX25" fmla="*/ 1698635 w 4314657"/>
                <a:gd name="connsiteY25" fmla="*/ 682676 h 4364939"/>
                <a:gd name="connsiteX26" fmla="*/ 1498450 w 4314657"/>
                <a:gd name="connsiteY26" fmla="*/ 835474 h 4364939"/>
                <a:gd name="connsiteX27" fmla="*/ 1307285 w 4314657"/>
                <a:gd name="connsiteY27" fmla="*/ 1001220 h 4364939"/>
                <a:gd name="connsiteX28" fmla="*/ 947780 w 4314657"/>
                <a:gd name="connsiteY28" fmla="*/ 1369612 h 4364939"/>
                <a:gd name="connsiteX29" fmla="*/ 905939 w 4314657"/>
                <a:gd name="connsiteY29" fmla="*/ 1419458 h 4364939"/>
                <a:gd name="connsiteX30" fmla="*/ 863228 w 4314657"/>
                <a:gd name="connsiteY30" fmla="*/ 1471545 h 4364939"/>
                <a:gd name="connsiteX31" fmla="*/ 774330 w 4314657"/>
                <a:gd name="connsiteY31" fmla="*/ 1577659 h 4364939"/>
                <a:gd name="connsiteX32" fmla="*/ 595554 w 4314657"/>
                <a:gd name="connsiteY32" fmla="*/ 1780916 h 4364939"/>
                <a:gd name="connsiteX33" fmla="*/ 430365 w 4314657"/>
                <a:gd name="connsiteY33" fmla="*/ 1982644 h 4364939"/>
                <a:gd name="connsiteX34" fmla="*/ 358855 w 4314657"/>
                <a:gd name="connsiteY34" fmla="*/ 2087025 h 4364939"/>
                <a:gd name="connsiteX35" fmla="*/ 296583 w 4314657"/>
                <a:gd name="connsiteY35" fmla="*/ 2194872 h 4364939"/>
                <a:gd name="connsiteX36" fmla="*/ 207358 w 4314657"/>
                <a:gd name="connsiteY36" fmla="*/ 2423918 h 4364939"/>
                <a:gd name="connsiteX37" fmla="*/ 177146 w 4314657"/>
                <a:gd name="connsiteY37" fmla="*/ 2668765 h 4364939"/>
                <a:gd name="connsiteX38" fmla="*/ 248763 w 4314657"/>
                <a:gd name="connsiteY38" fmla="*/ 3168854 h 4364939"/>
                <a:gd name="connsiteX39" fmla="*/ 445688 w 4314657"/>
                <a:gd name="connsiteY39" fmla="*/ 3637956 h 4364939"/>
                <a:gd name="connsiteX40" fmla="*/ 735859 w 4314657"/>
                <a:gd name="connsiteY40" fmla="*/ 4062310 h 4364939"/>
                <a:gd name="connsiteX41" fmla="*/ 910884 w 4314657"/>
                <a:gd name="connsiteY41" fmla="*/ 4254366 h 4364939"/>
                <a:gd name="connsiteX42" fmla="*/ 1030507 w 4314657"/>
                <a:gd name="connsiteY42" fmla="*/ 4364939 h 4364939"/>
                <a:gd name="connsiteX43" fmla="*/ 676755 w 4314657"/>
                <a:gd name="connsiteY43" fmla="*/ 4364939 h 4364939"/>
                <a:gd name="connsiteX44" fmla="*/ 538105 w 4314657"/>
                <a:gd name="connsiteY44" fmla="*/ 4202315 h 4364939"/>
                <a:gd name="connsiteX45" fmla="*/ 241592 w 4314657"/>
                <a:gd name="connsiteY45" fmla="*/ 3731226 h 4364939"/>
                <a:gd name="connsiteX46" fmla="*/ 60317 w 4314657"/>
                <a:gd name="connsiteY46" fmla="*/ 3211362 h 4364939"/>
                <a:gd name="connsiteX47" fmla="*/ 0 w 4314657"/>
                <a:gd name="connsiteY47" fmla="*/ 2668765 h 4364939"/>
                <a:gd name="connsiteX48" fmla="*/ 21736 w 4314657"/>
                <a:gd name="connsiteY48" fmla="*/ 2390280 h 4364939"/>
                <a:gd name="connsiteX49" fmla="*/ 27605 w 4314657"/>
                <a:gd name="connsiteY49" fmla="*/ 2355521 h 4364939"/>
                <a:gd name="connsiteX50" fmla="*/ 34669 w 4314657"/>
                <a:gd name="connsiteY50" fmla="*/ 2320862 h 4364939"/>
                <a:gd name="connsiteX51" fmla="*/ 50753 w 4314657"/>
                <a:gd name="connsiteY51" fmla="*/ 2251750 h 4364939"/>
                <a:gd name="connsiteX52" fmla="*/ 93899 w 4314657"/>
                <a:gd name="connsiteY52" fmla="*/ 2116179 h 4364939"/>
                <a:gd name="connsiteX53" fmla="*/ 150194 w 4314657"/>
                <a:gd name="connsiteY53" fmla="*/ 1985498 h 4364939"/>
                <a:gd name="connsiteX54" fmla="*/ 216486 w 4314657"/>
                <a:gd name="connsiteY54" fmla="*/ 1860628 h 4364939"/>
                <a:gd name="connsiteX55" fmla="*/ 363527 w 4314657"/>
                <a:gd name="connsiteY55" fmla="*/ 1625058 h 4364939"/>
                <a:gd name="connsiteX56" fmla="*/ 514155 w 4314657"/>
                <a:gd name="connsiteY56" fmla="*/ 1402231 h 4364939"/>
                <a:gd name="connsiteX57" fmla="*/ 586861 w 4314657"/>
                <a:gd name="connsiteY57" fmla="*/ 1293160 h 4364939"/>
                <a:gd name="connsiteX58" fmla="*/ 623702 w 4314657"/>
                <a:gd name="connsiteY58" fmla="*/ 1236892 h 4364939"/>
                <a:gd name="connsiteX59" fmla="*/ 662283 w 4314657"/>
                <a:gd name="connsiteY59" fmla="*/ 1178892 h 4364939"/>
                <a:gd name="connsiteX60" fmla="*/ 827364 w 4314657"/>
                <a:gd name="connsiteY60" fmla="*/ 951170 h 4364939"/>
                <a:gd name="connsiteX61" fmla="*/ 1016355 w 4314657"/>
                <a:gd name="connsiteY61" fmla="*/ 736089 h 4364939"/>
                <a:gd name="connsiteX62" fmla="*/ 1482474 w 4314657"/>
                <a:gd name="connsiteY62" fmla="*/ 378707 h 4364939"/>
                <a:gd name="connsiteX63" fmla="*/ 2035644 w 4314657"/>
                <a:gd name="connsiteY63" fmla="*/ 149151 h 4364939"/>
                <a:gd name="connsiteX64" fmla="*/ 2324619 w 4314657"/>
                <a:gd name="connsiteY64" fmla="*/ 72802 h 4364939"/>
                <a:gd name="connsiteX65" fmla="*/ 2618809 w 4314657"/>
                <a:gd name="connsiteY65" fmla="*/ 24078 h 4364939"/>
                <a:gd name="connsiteX66" fmla="*/ 2914849 w 4314657"/>
                <a:gd name="connsiteY66" fmla="*/ 1957 h 4364939"/>
                <a:gd name="connsiteX67" fmla="*/ 2951907 w 4314657"/>
                <a:gd name="connsiteY67" fmla="*/ 633 h 4364939"/>
                <a:gd name="connsiteX68" fmla="*/ 2990052 w 4314657"/>
                <a:gd name="connsiteY68" fmla="*/ 224 h 4364939"/>
                <a:gd name="connsiteX69" fmla="*/ 3028307 w 4314657"/>
                <a:gd name="connsiteY69" fmla="*/ 21 h 436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314657" h="4364939">
                  <a:moveTo>
                    <a:pt x="3028307" y="21"/>
                  </a:moveTo>
                  <a:lnTo>
                    <a:pt x="3066670" y="836"/>
                  </a:lnTo>
                  <a:cubicBezTo>
                    <a:pt x="3117749" y="1856"/>
                    <a:pt x="3168937" y="5320"/>
                    <a:pt x="3220125" y="9909"/>
                  </a:cubicBezTo>
                  <a:cubicBezTo>
                    <a:pt x="3424763" y="29073"/>
                    <a:pt x="3627448" y="77898"/>
                    <a:pt x="3816113" y="150272"/>
                  </a:cubicBezTo>
                  <a:cubicBezTo>
                    <a:pt x="3910880" y="185950"/>
                    <a:pt x="4001951" y="227538"/>
                    <a:pt x="4089981" y="272287"/>
                  </a:cubicBezTo>
                  <a:lnTo>
                    <a:pt x="4314657" y="398926"/>
                  </a:lnTo>
                  <a:lnTo>
                    <a:pt x="4314657" y="911199"/>
                  </a:lnTo>
                  <a:lnTo>
                    <a:pt x="4310597" y="908154"/>
                  </a:lnTo>
                  <a:cubicBezTo>
                    <a:pt x="4274842" y="881549"/>
                    <a:pt x="4239087" y="855352"/>
                    <a:pt x="4203223" y="829562"/>
                  </a:cubicBezTo>
                  <a:cubicBezTo>
                    <a:pt x="4167576" y="803773"/>
                    <a:pt x="4131821" y="778086"/>
                    <a:pt x="4095850" y="753520"/>
                  </a:cubicBezTo>
                  <a:cubicBezTo>
                    <a:pt x="3951852" y="654949"/>
                    <a:pt x="3806115" y="565043"/>
                    <a:pt x="3652987" y="494811"/>
                  </a:cubicBezTo>
                  <a:cubicBezTo>
                    <a:pt x="3500404" y="423761"/>
                    <a:pt x="3340213" y="373101"/>
                    <a:pt x="3173610" y="347209"/>
                  </a:cubicBezTo>
                  <a:cubicBezTo>
                    <a:pt x="3131987" y="341093"/>
                    <a:pt x="3090036" y="335792"/>
                    <a:pt x="3047760" y="332632"/>
                  </a:cubicBezTo>
                  <a:lnTo>
                    <a:pt x="3016027" y="330186"/>
                  </a:lnTo>
                  <a:cubicBezTo>
                    <a:pt x="3005485" y="329472"/>
                    <a:pt x="2994834" y="329168"/>
                    <a:pt x="2984184" y="328658"/>
                  </a:cubicBezTo>
                  <a:cubicBezTo>
                    <a:pt x="2973533" y="328249"/>
                    <a:pt x="2962992" y="327638"/>
                    <a:pt x="2952233" y="327332"/>
                  </a:cubicBezTo>
                  <a:lnTo>
                    <a:pt x="2919085" y="327026"/>
                  </a:lnTo>
                  <a:cubicBezTo>
                    <a:pt x="2897025" y="326925"/>
                    <a:pt x="2874854" y="326212"/>
                    <a:pt x="2852901" y="326720"/>
                  </a:cubicBezTo>
                  <a:lnTo>
                    <a:pt x="2786826" y="328148"/>
                  </a:lnTo>
                  <a:cubicBezTo>
                    <a:pt x="2764763" y="328759"/>
                    <a:pt x="2742919" y="330391"/>
                    <a:pt x="2720965" y="331409"/>
                  </a:cubicBezTo>
                  <a:cubicBezTo>
                    <a:pt x="2699013" y="332326"/>
                    <a:pt x="2677170" y="334162"/>
                    <a:pt x="2655325" y="336098"/>
                  </a:cubicBezTo>
                  <a:cubicBezTo>
                    <a:pt x="2611528" y="339463"/>
                    <a:pt x="2568165" y="345170"/>
                    <a:pt x="2524803" y="350573"/>
                  </a:cubicBezTo>
                  <a:lnTo>
                    <a:pt x="2460139" y="360664"/>
                  </a:lnTo>
                  <a:cubicBezTo>
                    <a:pt x="2438622" y="364130"/>
                    <a:pt x="2417430" y="368717"/>
                    <a:pt x="2396019" y="372693"/>
                  </a:cubicBezTo>
                  <a:cubicBezTo>
                    <a:pt x="2310709" y="389513"/>
                    <a:pt x="2226809" y="411836"/>
                    <a:pt x="2145843" y="440989"/>
                  </a:cubicBezTo>
                  <a:cubicBezTo>
                    <a:pt x="1983479" y="499295"/>
                    <a:pt x="1835678" y="585838"/>
                    <a:pt x="1698635" y="682676"/>
                  </a:cubicBezTo>
                  <a:cubicBezTo>
                    <a:pt x="1629841" y="730992"/>
                    <a:pt x="1563549" y="782367"/>
                    <a:pt x="1498450" y="835474"/>
                  </a:cubicBezTo>
                  <a:cubicBezTo>
                    <a:pt x="1433352" y="888583"/>
                    <a:pt x="1369775" y="943932"/>
                    <a:pt x="1307285" y="1001220"/>
                  </a:cubicBezTo>
                  <a:cubicBezTo>
                    <a:pt x="1182958" y="1116304"/>
                    <a:pt x="1060588" y="1237708"/>
                    <a:pt x="947780" y="1369612"/>
                  </a:cubicBezTo>
                  <a:cubicBezTo>
                    <a:pt x="933325" y="1385818"/>
                    <a:pt x="919958" y="1402841"/>
                    <a:pt x="905939" y="1419458"/>
                  </a:cubicBezTo>
                  <a:lnTo>
                    <a:pt x="863228" y="1471545"/>
                  </a:lnTo>
                  <a:cubicBezTo>
                    <a:pt x="833776" y="1507529"/>
                    <a:pt x="804215" y="1543001"/>
                    <a:pt x="774330" y="1577659"/>
                  </a:cubicBezTo>
                  <a:cubicBezTo>
                    <a:pt x="714665" y="1647178"/>
                    <a:pt x="653806" y="1714046"/>
                    <a:pt x="595554" y="1780916"/>
                  </a:cubicBezTo>
                  <a:cubicBezTo>
                    <a:pt x="537303" y="1847683"/>
                    <a:pt x="481009" y="1914144"/>
                    <a:pt x="430365" y="1982644"/>
                  </a:cubicBezTo>
                  <a:cubicBezTo>
                    <a:pt x="405369" y="2016995"/>
                    <a:pt x="381351" y="2051756"/>
                    <a:pt x="358855" y="2087025"/>
                  </a:cubicBezTo>
                  <a:cubicBezTo>
                    <a:pt x="336685" y="2122396"/>
                    <a:pt x="315601" y="2158277"/>
                    <a:pt x="296583" y="2194872"/>
                  </a:cubicBezTo>
                  <a:cubicBezTo>
                    <a:pt x="258980" y="2268161"/>
                    <a:pt x="227572" y="2344307"/>
                    <a:pt x="207358" y="2423918"/>
                  </a:cubicBezTo>
                  <a:cubicBezTo>
                    <a:pt x="186817" y="2503426"/>
                    <a:pt x="178124" y="2585790"/>
                    <a:pt x="177146" y="2668765"/>
                  </a:cubicBezTo>
                  <a:cubicBezTo>
                    <a:pt x="177037" y="2837670"/>
                    <a:pt x="201490" y="3006472"/>
                    <a:pt x="248763" y="3168854"/>
                  </a:cubicBezTo>
                  <a:cubicBezTo>
                    <a:pt x="295931" y="3331644"/>
                    <a:pt x="363962" y="3488316"/>
                    <a:pt x="445688" y="3637956"/>
                  </a:cubicBezTo>
                  <a:cubicBezTo>
                    <a:pt x="527413" y="3787697"/>
                    <a:pt x="625115" y="3929794"/>
                    <a:pt x="735859" y="4062310"/>
                  </a:cubicBezTo>
                  <a:cubicBezTo>
                    <a:pt x="791121" y="4128668"/>
                    <a:pt x="849589" y="4192733"/>
                    <a:pt x="910884" y="4254366"/>
                  </a:cubicBezTo>
                  <a:lnTo>
                    <a:pt x="1030507" y="4364939"/>
                  </a:lnTo>
                  <a:lnTo>
                    <a:pt x="676755" y="4364939"/>
                  </a:lnTo>
                  <a:lnTo>
                    <a:pt x="538105" y="4202315"/>
                  </a:lnTo>
                  <a:cubicBezTo>
                    <a:pt x="423518" y="4054791"/>
                    <a:pt x="323372" y="3897379"/>
                    <a:pt x="241592" y="3731226"/>
                  </a:cubicBezTo>
                  <a:cubicBezTo>
                    <a:pt x="160193" y="3565073"/>
                    <a:pt x="99768" y="3389950"/>
                    <a:pt x="60317" y="3211362"/>
                  </a:cubicBezTo>
                  <a:cubicBezTo>
                    <a:pt x="20759" y="3032669"/>
                    <a:pt x="435" y="2850716"/>
                    <a:pt x="0" y="2668765"/>
                  </a:cubicBezTo>
                  <a:cubicBezTo>
                    <a:pt x="0" y="2576309"/>
                    <a:pt x="6413" y="2483039"/>
                    <a:pt x="21736" y="2390280"/>
                  </a:cubicBezTo>
                  <a:lnTo>
                    <a:pt x="27605" y="2355521"/>
                  </a:lnTo>
                  <a:lnTo>
                    <a:pt x="34669" y="2320862"/>
                  </a:lnTo>
                  <a:cubicBezTo>
                    <a:pt x="39343" y="2297723"/>
                    <a:pt x="45102" y="2274686"/>
                    <a:pt x="50753" y="2251750"/>
                  </a:cubicBezTo>
                  <a:cubicBezTo>
                    <a:pt x="62708" y="2205881"/>
                    <a:pt x="77379" y="2160723"/>
                    <a:pt x="93899" y="2116179"/>
                  </a:cubicBezTo>
                  <a:cubicBezTo>
                    <a:pt x="110744" y="2071734"/>
                    <a:pt x="129762" y="2028209"/>
                    <a:pt x="150194" y="1985498"/>
                  </a:cubicBezTo>
                  <a:cubicBezTo>
                    <a:pt x="170734" y="1942890"/>
                    <a:pt x="193229" y="1901402"/>
                    <a:pt x="216486" y="1860628"/>
                  </a:cubicBezTo>
                  <a:cubicBezTo>
                    <a:pt x="263109" y="1779183"/>
                    <a:pt x="312993" y="1701000"/>
                    <a:pt x="363527" y="1625058"/>
                  </a:cubicBezTo>
                  <a:lnTo>
                    <a:pt x="514155" y="1402231"/>
                  </a:lnTo>
                  <a:cubicBezTo>
                    <a:pt x="538825" y="1365636"/>
                    <a:pt x="563277" y="1329551"/>
                    <a:pt x="586861" y="1293160"/>
                  </a:cubicBezTo>
                  <a:lnTo>
                    <a:pt x="623702" y="1236892"/>
                  </a:lnTo>
                  <a:cubicBezTo>
                    <a:pt x="636526" y="1217525"/>
                    <a:pt x="649025" y="1198055"/>
                    <a:pt x="662283" y="1178892"/>
                  </a:cubicBezTo>
                  <a:cubicBezTo>
                    <a:pt x="713905" y="1101523"/>
                    <a:pt x="769222" y="1025786"/>
                    <a:pt x="827364" y="951170"/>
                  </a:cubicBezTo>
                  <a:cubicBezTo>
                    <a:pt x="885834" y="876861"/>
                    <a:pt x="947997" y="804283"/>
                    <a:pt x="1016355" y="736089"/>
                  </a:cubicBezTo>
                  <a:cubicBezTo>
                    <a:pt x="1152311" y="599497"/>
                    <a:pt x="1308047" y="476054"/>
                    <a:pt x="1482474" y="378707"/>
                  </a:cubicBezTo>
                  <a:cubicBezTo>
                    <a:pt x="1656793" y="281156"/>
                    <a:pt x="1845132" y="207966"/>
                    <a:pt x="2035644" y="149151"/>
                  </a:cubicBezTo>
                  <a:cubicBezTo>
                    <a:pt x="2131063" y="119997"/>
                    <a:pt x="2227460" y="94412"/>
                    <a:pt x="2324619" y="72802"/>
                  </a:cubicBezTo>
                  <a:cubicBezTo>
                    <a:pt x="2421885" y="51396"/>
                    <a:pt x="2520239" y="35291"/>
                    <a:pt x="2618809" y="24078"/>
                  </a:cubicBezTo>
                  <a:cubicBezTo>
                    <a:pt x="2717272" y="12252"/>
                    <a:pt x="2816168" y="4914"/>
                    <a:pt x="2914849" y="1957"/>
                  </a:cubicBezTo>
                  <a:lnTo>
                    <a:pt x="2951907" y="633"/>
                  </a:lnTo>
                  <a:lnTo>
                    <a:pt x="2990052" y="224"/>
                  </a:lnTo>
                  <a:cubicBezTo>
                    <a:pt x="3002768" y="224"/>
                    <a:pt x="3015592" y="-81"/>
                    <a:pt x="3028307" y="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7193" name="Freeform: Shape 7180">
              <a:extLst>
                <a:ext uri="{FF2B5EF4-FFF2-40B4-BE49-F238E27FC236}">
                  <a16:creationId xmlns:a16="http://schemas.microsoft.com/office/drawing/2014/main" id="{5C727C6A-DB0B-482E-B0E4-4F035FC023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55526" y="2145638"/>
              <a:ext cx="4336168" cy="4630833"/>
            </a:xfrm>
            <a:custGeom>
              <a:avLst/>
              <a:gdLst>
                <a:gd name="connsiteX0" fmla="*/ 3053738 w 4336168"/>
                <a:gd name="connsiteY0" fmla="*/ 111 h 4630833"/>
                <a:gd name="connsiteX1" fmla="*/ 3093948 w 4336168"/>
                <a:gd name="connsiteY1" fmla="*/ 316 h 4630833"/>
                <a:gd name="connsiteX2" fmla="*/ 3134268 w 4336168"/>
                <a:gd name="connsiteY2" fmla="*/ 1743 h 4630833"/>
                <a:gd name="connsiteX3" fmla="*/ 3295438 w 4336168"/>
                <a:gd name="connsiteY3" fmla="*/ 13058 h 4630833"/>
                <a:gd name="connsiteX4" fmla="*/ 3918813 w 4336168"/>
                <a:gd name="connsiteY4" fmla="*/ 169935 h 4630833"/>
                <a:gd name="connsiteX5" fmla="*/ 4203331 w 4336168"/>
                <a:gd name="connsiteY5" fmla="*/ 305405 h 4630833"/>
                <a:gd name="connsiteX6" fmla="*/ 4336168 w 4336168"/>
                <a:gd name="connsiteY6" fmla="*/ 386579 h 4630833"/>
                <a:gd name="connsiteX7" fmla="*/ 4336168 w 4336168"/>
                <a:gd name="connsiteY7" fmla="*/ 772673 h 4630833"/>
                <a:gd name="connsiteX8" fmla="*/ 4270820 w 4336168"/>
                <a:gd name="connsiteY8" fmla="*/ 728127 h 4630833"/>
                <a:gd name="connsiteX9" fmla="*/ 4030208 w 4336168"/>
                <a:gd name="connsiteY9" fmla="*/ 587253 h 4630833"/>
                <a:gd name="connsiteX10" fmla="*/ 3781010 w 4336168"/>
                <a:gd name="connsiteY10" fmla="*/ 471455 h 4630833"/>
                <a:gd name="connsiteX11" fmla="*/ 3254466 w 4336168"/>
                <a:gd name="connsiteY11" fmla="*/ 338024 h 4630833"/>
                <a:gd name="connsiteX12" fmla="*/ 3117966 w 4336168"/>
                <a:gd name="connsiteY12" fmla="*/ 326812 h 4630833"/>
                <a:gd name="connsiteX13" fmla="*/ 3083625 w 4336168"/>
                <a:gd name="connsiteY13" fmla="*/ 325179 h 4630833"/>
                <a:gd name="connsiteX14" fmla="*/ 3049173 w 4336168"/>
                <a:gd name="connsiteY14" fmla="*/ 324366 h 4630833"/>
                <a:gd name="connsiteX15" fmla="*/ 2978858 w 4336168"/>
                <a:gd name="connsiteY15" fmla="*/ 323855 h 4630833"/>
                <a:gd name="connsiteX16" fmla="*/ 2695862 w 4336168"/>
                <a:gd name="connsiteY16" fmla="*/ 335373 h 4630833"/>
                <a:gd name="connsiteX17" fmla="*/ 2417972 w 4336168"/>
                <a:gd name="connsiteY17" fmla="*/ 372070 h 4630833"/>
                <a:gd name="connsiteX18" fmla="*/ 2148451 w 4336168"/>
                <a:gd name="connsiteY18" fmla="*/ 437613 h 4630833"/>
                <a:gd name="connsiteX19" fmla="*/ 1889690 w 4336168"/>
                <a:gd name="connsiteY19" fmla="*/ 532515 h 4630833"/>
                <a:gd name="connsiteX20" fmla="*/ 1644512 w 4336168"/>
                <a:gd name="connsiteY20" fmla="*/ 658098 h 4630833"/>
                <a:gd name="connsiteX21" fmla="*/ 1200999 w 4336168"/>
                <a:gd name="connsiteY21" fmla="*/ 992137 h 4630833"/>
                <a:gd name="connsiteX22" fmla="*/ 1003531 w 4336168"/>
                <a:gd name="connsiteY22" fmla="*/ 1192234 h 4630833"/>
                <a:gd name="connsiteX23" fmla="*/ 910394 w 4336168"/>
                <a:gd name="connsiteY23" fmla="*/ 1298347 h 4630833"/>
                <a:gd name="connsiteX24" fmla="*/ 821278 w 4336168"/>
                <a:gd name="connsiteY24" fmla="*/ 1408233 h 4630833"/>
                <a:gd name="connsiteX25" fmla="*/ 732162 w 4336168"/>
                <a:gd name="connsiteY25" fmla="*/ 1521993 h 4630833"/>
                <a:gd name="connsiteX26" fmla="*/ 640548 w 4336168"/>
                <a:gd name="connsiteY26" fmla="*/ 1634323 h 4630833"/>
                <a:gd name="connsiteX27" fmla="*/ 457317 w 4336168"/>
                <a:gd name="connsiteY27" fmla="*/ 1855930 h 4630833"/>
                <a:gd name="connsiteX28" fmla="*/ 369288 w 4336168"/>
                <a:gd name="connsiteY28" fmla="*/ 1967955 h 4630833"/>
                <a:gd name="connsiteX29" fmla="*/ 287128 w 4336168"/>
                <a:gd name="connsiteY29" fmla="*/ 2083243 h 4630833"/>
                <a:gd name="connsiteX30" fmla="*/ 212683 w 4336168"/>
                <a:gd name="connsiteY30" fmla="*/ 2202607 h 4630833"/>
                <a:gd name="connsiteX31" fmla="*/ 179101 w 4336168"/>
                <a:gd name="connsiteY31" fmla="*/ 2264177 h 4630833"/>
                <a:gd name="connsiteX32" fmla="*/ 148890 w 4336168"/>
                <a:gd name="connsiteY32" fmla="*/ 2327172 h 4630833"/>
                <a:gd name="connsiteX33" fmla="*/ 61295 w 4336168"/>
                <a:gd name="connsiteY33" fmla="*/ 2590672 h 4630833"/>
                <a:gd name="connsiteX34" fmla="*/ 32604 w 4336168"/>
                <a:gd name="connsiteY34" fmla="*/ 2866202 h 4630833"/>
                <a:gd name="connsiteX35" fmla="*/ 100853 w 4336168"/>
                <a:gd name="connsiteY35" fmla="*/ 3418074 h 4630833"/>
                <a:gd name="connsiteX36" fmla="*/ 184971 w 4336168"/>
                <a:gd name="connsiteY36" fmla="*/ 3684428 h 4630833"/>
                <a:gd name="connsiteX37" fmla="*/ 210836 w 4336168"/>
                <a:gd name="connsiteY37" fmla="*/ 3749462 h 4630833"/>
                <a:gd name="connsiteX38" fmla="*/ 238440 w 4336168"/>
                <a:gd name="connsiteY38" fmla="*/ 3813783 h 4630833"/>
                <a:gd name="connsiteX39" fmla="*/ 252894 w 4336168"/>
                <a:gd name="connsiteY39" fmla="*/ 3845688 h 4630833"/>
                <a:gd name="connsiteX40" fmla="*/ 268109 w 4336168"/>
                <a:gd name="connsiteY40" fmla="*/ 3877287 h 4630833"/>
                <a:gd name="connsiteX41" fmla="*/ 299409 w 4336168"/>
                <a:gd name="connsiteY41" fmla="*/ 3939978 h 4630833"/>
                <a:gd name="connsiteX42" fmla="*/ 440689 w 4336168"/>
                <a:gd name="connsiteY42" fmla="*/ 4182378 h 4630833"/>
                <a:gd name="connsiteX43" fmla="*/ 606640 w 4336168"/>
                <a:gd name="connsiteY43" fmla="*/ 4409488 h 4630833"/>
                <a:gd name="connsiteX44" fmla="*/ 792425 w 4336168"/>
                <a:gd name="connsiteY44" fmla="*/ 4621205 h 4630833"/>
                <a:gd name="connsiteX45" fmla="*/ 802442 w 4336168"/>
                <a:gd name="connsiteY45" fmla="*/ 4630833 h 4630833"/>
                <a:gd name="connsiteX46" fmla="*/ 592561 w 4336168"/>
                <a:gd name="connsiteY46" fmla="*/ 4630833 h 4630833"/>
                <a:gd name="connsiteX47" fmla="*/ 489377 w 4336168"/>
                <a:gd name="connsiteY47" fmla="*/ 4483185 h 4630833"/>
                <a:gd name="connsiteX48" fmla="*/ 344944 w 4336168"/>
                <a:gd name="connsiteY48" fmla="*/ 4231611 h 4630833"/>
                <a:gd name="connsiteX49" fmla="*/ 224311 w 4336168"/>
                <a:gd name="connsiteY49" fmla="*/ 3970456 h 4630833"/>
                <a:gd name="connsiteX50" fmla="*/ 0 w 4336168"/>
                <a:gd name="connsiteY50" fmla="*/ 2866202 h 4630833"/>
                <a:gd name="connsiteX51" fmla="*/ 25105 w 4336168"/>
                <a:gd name="connsiteY51" fmla="*/ 2584351 h 4630833"/>
                <a:gd name="connsiteX52" fmla="*/ 105200 w 4336168"/>
                <a:gd name="connsiteY52" fmla="*/ 2310863 h 4630833"/>
                <a:gd name="connsiteX53" fmla="*/ 232245 w 4336168"/>
                <a:gd name="connsiteY53" fmla="*/ 2053172 h 4630833"/>
                <a:gd name="connsiteX54" fmla="*/ 307667 w 4336168"/>
                <a:gd name="connsiteY54" fmla="*/ 1930341 h 4630833"/>
                <a:gd name="connsiteX55" fmla="*/ 386893 w 4336168"/>
                <a:gd name="connsiteY55" fmla="*/ 1810161 h 4630833"/>
                <a:gd name="connsiteX56" fmla="*/ 548823 w 4336168"/>
                <a:gd name="connsiteY56" fmla="*/ 1573876 h 4630833"/>
                <a:gd name="connsiteX57" fmla="*/ 626419 w 4336168"/>
                <a:gd name="connsiteY57" fmla="*/ 1455224 h 4630833"/>
                <a:gd name="connsiteX58" fmla="*/ 701081 w 4336168"/>
                <a:gd name="connsiteY58" fmla="*/ 1334534 h 4630833"/>
                <a:gd name="connsiteX59" fmla="*/ 861162 w 4336168"/>
                <a:gd name="connsiteY59" fmla="*/ 1091320 h 4630833"/>
                <a:gd name="connsiteX60" fmla="*/ 1042329 w 4336168"/>
                <a:gd name="connsiteY60" fmla="*/ 858093 h 4630833"/>
                <a:gd name="connsiteX61" fmla="*/ 1487799 w 4336168"/>
                <a:gd name="connsiteY61" fmla="*/ 446686 h 4630833"/>
                <a:gd name="connsiteX62" fmla="*/ 1754060 w 4336168"/>
                <a:gd name="connsiteY62" fmla="*/ 283388 h 4630833"/>
                <a:gd name="connsiteX63" fmla="*/ 2044121 w 4336168"/>
                <a:gd name="connsiteY63" fmla="*/ 157906 h 4630833"/>
                <a:gd name="connsiteX64" fmla="*/ 2349287 w 4336168"/>
                <a:gd name="connsiteY64" fmla="*/ 71364 h 4630833"/>
                <a:gd name="connsiteX65" fmla="*/ 2661411 w 4336168"/>
                <a:gd name="connsiteY65" fmla="*/ 21213 h 4630833"/>
                <a:gd name="connsiteX66" fmla="*/ 2818124 w 4336168"/>
                <a:gd name="connsiteY66" fmla="*/ 7146 h 4630833"/>
                <a:gd name="connsiteX67" fmla="*/ 2974728 w 4336168"/>
                <a:gd name="connsiteY67" fmla="*/ 1029 h 4630833"/>
                <a:gd name="connsiteX68" fmla="*/ 3053738 w 4336168"/>
                <a:gd name="connsiteY68" fmla="*/ 111 h 463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336168" h="4630833">
                  <a:moveTo>
                    <a:pt x="3053738" y="111"/>
                  </a:moveTo>
                  <a:lnTo>
                    <a:pt x="3093948" y="316"/>
                  </a:lnTo>
                  <a:lnTo>
                    <a:pt x="3134268" y="1743"/>
                  </a:lnTo>
                  <a:cubicBezTo>
                    <a:pt x="3187955" y="3475"/>
                    <a:pt x="3241749" y="7756"/>
                    <a:pt x="3295438" y="13058"/>
                  </a:cubicBezTo>
                  <a:cubicBezTo>
                    <a:pt x="3510076" y="35585"/>
                    <a:pt x="3722324" y="89406"/>
                    <a:pt x="3918813" y="169935"/>
                  </a:cubicBezTo>
                  <a:cubicBezTo>
                    <a:pt x="4017384" y="209689"/>
                    <a:pt x="4111933" y="255763"/>
                    <a:pt x="4203331" y="305405"/>
                  </a:cubicBezTo>
                  <a:lnTo>
                    <a:pt x="4336168" y="386579"/>
                  </a:lnTo>
                  <a:lnTo>
                    <a:pt x="4336168" y="772673"/>
                  </a:lnTo>
                  <a:lnTo>
                    <a:pt x="4270820" y="728127"/>
                  </a:lnTo>
                  <a:cubicBezTo>
                    <a:pt x="4191920" y="677771"/>
                    <a:pt x="4111825" y="630168"/>
                    <a:pt x="4030208" y="587253"/>
                  </a:cubicBezTo>
                  <a:cubicBezTo>
                    <a:pt x="3948699" y="544136"/>
                    <a:pt x="3865886" y="504687"/>
                    <a:pt x="3781010" y="471455"/>
                  </a:cubicBezTo>
                  <a:cubicBezTo>
                    <a:pt x="3611688" y="404384"/>
                    <a:pt x="3435522" y="358818"/>
                    <a:pt x="3254466" y="338024"/>
                  </a:cubicBezTo>
                  <a:cubicBezTo>
                    <a:pt x="3209255" y="333029"/>
                    <a:pt x="3163720" y="328748"/>
                    <a:pt x="3117966" y="326812"/>
                  </a:cubicBezTo>
                  <a:lnTo>
                    <a:pt x="3083625" y="325179"/>
                  </a:lnTo>
                  <a:lnTo>
                    <a:pt x="3049173" y="324366"/>
                  </a:lnTo>
                  <a:cubicBezTo>
                    <a:pt x="3026568" y="323447"/>
                    <a:pt x="3002550" y="323855"/>
                    <a:pt x="2978858" y="323855"/>
                  </a:cubicBezTo>
                  <a:cubicBezTo>
                    <a:pt x="2883983" y="323956"/>
                    <a:pt x="2789434" y="327423"/>
                    <a:pt x="2695862" y="335373"/>
                  </a:cubicBezTo>
                  <a:cubicBezTo>
                    <a:pt x="2602290" y="343223"/>
                    <a:pt x="2509371" y="354945"/>
                    <a:pt x="2417972" y="372070"/>
                  </a:cubicBezTo>
                  <a:cubicBezTo>
                    <a:pt x="2326683" y="389500"/>
                    <a:pt x="2236697" y="411009"/>
                    <a:pt x="2148451" y="437613"/>
                  </a:cubicBezTo>
                  <a:cubicBezTo>
                    <a:pt x="2060204" y="464116"/>
                    <a:pt x="1973588" y="495411"/>
                    <a:pt x="1889690" y="532515"/>
                  </a:cubicBezTo>
                  <a:cubicBezTo>
                    <a:pt x="1805247" y="568599"/>
                    <a:pt x="1723848" y="611411"/>
                    <a:pt x="1644512" y="658098"/>
                  </a:cubicBezTo>
                  <a:cubicBezTo>
                    <a:pt x="1486169" y="751979"/>
                    <a:pt x="1338149" y="865229"/>
                    <a:pt x="1200999" y="992137"/>
                  </a:cubicBezTo>
                  <a:cubicBezTo>
                    <a:pt x="1132531" y="1055744"/>
                    <a:pt x="1066782" y="1122715"/>
                    <a:pt x="1003531" y="1192234"/>
                  </a:cubicBezTo>
                  <a:cubicBezTo>
                    <a:pt x="971688" y="1226790"/>
                    <a:pt x="941150" y="1262568"/>
                    <a:pt x="910394" y="1298347"/>
                  </a:cubicBezTo>
                  <a:cubicBezTo>
                    <a:pt x="880507" y="1334738"/>
                    <a:pt x="850187" y="1370925"/>
                    <a:pt x="821278" y="1408233"/>
                  </a:cubicBezTo>
                  <a:cubicBezTo>
                    <a:pt x="792152" y="1444624"/>
                    <a:pt x="762266" y="1484480"/>
                    <a:pt x="732162" y="1521993"/>
                  </a:cubicBezTo>
                  <a:cubicBezTo>
                    <a:pt x="701950" y="1559810"/>
                    <a:pt x="671302" y="1597219"/>
                    <a:pt x="640548" y="1634323"/>
                  </a:cubicBezTo>
                  <a:cubicBezTo>
                    <a:pt x="579362" y="1708838"/>
                    <a:pt x="516980" y="1781618"/>
                    <a:pt x="457317" y="1855930"/>
                  </a:cubicBezTo>
                  <a:cubicBezTo>
                    <a:pt x="427540" y="1893033"/>
                    <a:pt x="397870" y="1930239"/>
                    <a:pt x="369288" y="1967955"/>
                  </a:cubicBezTo>
                  <a:cubicBezTo>
                    <a:pt x="341141" y="2005976"/>
                    <a:pt x="313211" y="2044100"/>
                    <a:pt x="287128" y="2083243"/>
                  </a:cubicBezTo>
                  <a:cubicBezTo>
                    <a:pt x="260936" y="2122284"/>
                    <a:pt x="235506" y="2161835"/>
                    <a:pt x="212683" y="2202607"/>
                  </a:cubicBezTo>
                  <a:cubicBezTo>
                    <a:pt x="200728" y="2222791"/>
                    <a:pt x="190187" y="2243586"/>
                    <a:pt x="179101" y="2264177"/>
                  </a:cubicBezTo>
                  <a:cubicBezTo>
                    <a:pt x="168886" y="2285072"/>
                    <a:pt x="158127" y="2305867"/>
                    <a:pt x="148890" y="2327172"/>
                  </a:cubicBezTo>
                  <a:cubicBezTo>
                    <a:pt x="109982" y="2411777"/>
                    <a:pt x="81183" y="2500256"/>
                    <a:pt x="61295" y="2590672"/>
                  </a:cubicBezTo>
                  <a:cubicBezTo>
                    <a:pt x="42386" y="2681292"/>
                    <a:pt x="33147" y="2773643"/>
                    <a:pt x="32604" y="2866202"/>
                  </a:cubicBezTo>
                  <a:cubicBezTo>
                    <a:pt x="32495" y="3051925"/>
                    <a:pt x="55643" y="3237650"/>
                    <a:pt x="100853" y="3418074"/>
                  </a:cubicBezTo>
                  <a:cubicBezTo>
                    <a:pt x="123133" y="3508490"/>
                    <a:pt x="151498" y="3597377"/>
                    <a:pt x="184971" y="3684428"/>
                  </a:cubicBezTo>
                  <a:cubicBezTo>
                    <a:pt x="192796" y="3706344"/>
                    <a:pt x="202250" y="3727751"/>
                    <a:pt x="210836" y="3749462"/>
                  </a:cubicBezTo>
                  <a:cubicBezTo>
                    <a:pt x="219421" y="3771175"/>
                    <a:pt x="228985" y="3792479"/>
                    <a:pt x="238440" y="3813783"/>
                  </a:cubicBezTo>
                  <a:lnTo>
                    <a:pt x="252894" y="3845688"/>
                  </a:lnTo>
                  <a:lnTo>
                    <a:pt x="268109" y="3877287"/>
                  </a:lnTo>
                  <a:cubicBezTo>
                    <a:pt x="278215" y="3898287"/>
                    <a:pt x="288432" y="3919284"/>
                    <a:pt x="299409" y="3939978"/>
                  </a:cubicBezTo>
                  <a:cubicBezTo>
                    <a:pt x="341792" y="4023258"/>
                    <a:pt x="389828" y="4103787"/>
                    <a:pt x="440689" y="4182378"/>
                  </a:cubicBezTo>
                  <a:cubicBezTo>
                    <a:pt x="492420" y="4260561"/>
                    <a:pt x="547953" y="4336299"/>
                    <a:pt x="606640" y="4409488"/>
                  </a:cubicBezTo>
                  <a:cubicBezTo>
                    <a:pt x="665381" y="4482677"/>
                    <a:pt x="727435" y="4553292"/>
                    <a:pt x="792425" y="4621205"/>
                  </a:cubicBezTo>
                  <a:lnTo>
                    <a:pt x="802442" y="4630833"/>
                  </a:lnTo>
                  <a:lnTo>
                    <a:pt x="592561" y="4630833"/>
                  </a:lnTo>
                  <a:lnTo>
                    <a:pt x="489377" y="4483185"/>
                  </a:lnTo>
                  <a:cubicBezTo>
                    <a:pt x="437212" y="4401230"/>
                    <a:pt x="388850" y="4317339"/>
                    <a:pt x="344944" y="4231611"/>
                  </a:cubicBezTo>
                  <a:cubicBezTo>
                    <a:pt x="300386" y="4146191"/>
                    <a:pt x="260828" y="4058731"/>
                    <a:pt x="224311" y="3970456"/>
                  </a:cubicBezTo>
                  <a:cubicBezTo>
                    <a:pt x="78901" y="3617049"/>
                    <a:pt x="1413" y="3242136"/>
                    <a:pt x="0" y="2866202"/>
                  </a:cubicBezTo>
                  <a:cubicBezTo>
                    <a:pt x="0" y="2771912"/>
                    <a:pt x="8043" y="2677417"/>
                    <a:pt x="25105" y="2584351"/>
                  </a:cubicBezTo>
                  <a:cubicBezTo>
                    <a:pt x="42928" y="2491285"/>
                    <a:pt x="69446" y="2399444"/>
                    <a:pt x="105200" y="2310863"/>
                  </a:cubicBezTo>
                  <a:cubicBezTo>
                    <a:pt x="140304" y="2221974"/>
                    <a:pt x="184318" y="2136351"/>
                    <a:pt x="232245" y="2053172"/>
                  </a:cubicBezTo>
                  <a:cubicBezTo>
                    <a:pt x="256154" y="2011379"/>
                    <a:pt x="281802" y="1970810"/>
                    <a:pt x="307667" y="1930341"/>
                  </a:cubicBezTo>
                  <a:cubicBezTo>
                    <a:pt x="333533" y="1889873"/>
                    <a:pt x="360049" y="1849915"/>
                    <a:pt x="386893" y="1810161"/>
                  </a:cubicBezTo>
                  <a:lnTo>
                    <a:pt x="548823" y="1573876"/>
                  </a:lnTo>
                  <a:cubicBezTo>
                    <a:pt x="575341" y="1534529"/>
                    <a:pt x="601098" y="1494877"/>
                    <a:pt x="626419" y="1455224"/>
                  </a:cubicBezTo>
                  <a:cubicBezTo>
                    <a:pt x="651959" y="1415266"/>
                    <a:pt x="675434" y="1376225"/>
                    <a:pt x="701081" y="1334534"/>
                  </a:cubicBezTo>
                  <a:cubicBezTo>
                    <a:pt x="751290" y="1252070"/>
                    <a:pt x="804324" y="1170828"/>
                    <a:pt x="861162" y="1091320"/>
                  </a:cubicBezTo>
                  <a:cubicBezTo>
                    <a:pt x="917894" y="1011810"/>
                    <a:pt x="977884" y="933729"/>
                    <a:pt x="1042329" y="858093"/>
                  </a:cubicBezTo>
                  <a:cubicBezTo>
                    <a:pt x="1171765" y="707536"/>
                    <a:pt x="1319348" y="566764"/>
                    <a:pt x="1487799" y="446686"/>
                  </a:cubicBezTo>
                  <a:cubicBezTo>
                    <a:pt x="1571699" y="386340"/>
                    <a:pt x="1661031" y="332010"/>
                    <a:pt x="1754060" y="283388"/>
                  </a:cubicBezTo>
                  <a:cubicBezTo>
                    <a:pt x="1847414" y="235478"/>
                    <a:pt x="1944463" y="193278"/>
                    <a:pt x="2044121" y="157906"/>
                  </a:cubicBezTo>
                  <a:cubicBezTo>
                    <a:pt x="2143778" y="122638"/>
                    <a:pt x="2245936" y="93789"/>
                    <a:pt x="2349287" y="71364"/>
                  </a:cubicBezTo>
                  <a:cubicBezTo>
                    <a:pt x="2452641" y="48939"/>
                    <a:pt x="2556971" y="32935"/>
                    <a:pt x="2661411" y="21213"/>
                  </a:cubicBezTo>
                  <a:cubicBezTo>
                    <a:pt x="2713576" y="14994"/>
                    <a:pt x="2765850" y="11222"/>
                    <a:pt x="2818124" y="7146"/>
                  </a:cubicBezTo>
                  <a:cubicBezTo>
                    <a:pt x="2870290" y="4596"/>
                    <a:pt x="2922672" y="1640"/>
                    <a:pt x="2974728" y="1029"/>
                  </a:cubicBezTo>
                  <a:cubicBezTo>
                    <a:pt x="3000811" y="519"/>
                    <a:pt x="3026568" y="-296"/>
                    <a:pt x="3053738" y="11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7194" name="Group 7182">
            <a:extLst>
              <a:ext uri="{FF2B5EF4-FFF2-40B4-BE49-F238E27FC236}">
                <a16:creationId xmlns:a16="http://schemas.microsoft.com/office/drawing/2014/main" id="{2786ABD8-AB9F-46F2-A7D9-36F1F7338C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112326" y="0"/>
            <a:ext cx="4683941" cy="3456291"/>
            <a:chOff x="4345582" y="0"/>
            <a:chExt cx="5069918" cy="3741104"/>
          </a:xfrm>
          <a:solidFill>
            <a:schemeClr val="accent5">
              <a:alpha val="5000"/>
            </a:schemeClr>
          </a:solidFill>
        </p:grpSpPr>
        <p:sp>
          <p:nvSpPr>
            <p:cNvPr id="7195" name="Freeform: Shape 7183">
              <a:extLst>
                <a:ext uri="{FF2B5EF4-FFF2-40B4-BE49-F238E27FC236}">
                  <a16:creationId xmlns:a16="http://schemas.microsoft.com/office/drawing/2014/main" id="{DB26E49F-E19A-487B-A8A4-A26128CFDC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45582" y="1"/>
              <a:ext cx="5069918" cy="3741103"/>
            </a:xfrm>
            <a:custGeom>
              <a:avLst/>
              <a:gdLst>
                <a:gd name="connsiteX0" fmla="*/ 475344 w 5069918"/>
                <a:gd name="connsiteY0" fmla="*/ 0 h 3741103"/>
                <a:gd name="connsiteX1" fmla="*/ 643707 w 5069918"/>
                <a:gd name="connsiteY1" fmla="*/ 0 h 3741103"/>
                <a:gd name="connsiteX2" fmla="*/ 635672 w 5069918"/>
                <a:gd name="connsiteY2" fmla="*/ 7778 h 3741103"/>
                <a:gd name="connsiteX3" fmla="*/ 486638 w 5069918"/>
                <a:gd name="connsiteY3" fmla="*/ 178818 h 3741103"/>
                <a:gd name="connsiteX4" fmla="*/ 353514 w 5069918"/>
                <a:gd name="connsiteY4" fmla="*/ 362293 h 3741103"/>
                <a:gd name="connsiteX5" fmla="*/ 240181 w 5069918"/>
                <a:gd name="connsiteY5" fmla="*/ 558120 h 3741103"/>
                <a:gd name="connsiteX6" fmla="*/ 215073 w 5069918"/>
                <a:gd name="connsiteY6" fmla="*/ 608766 h 3741103"/>
                <a:gd name="connsiteX7" fmla="*/ 202868 w 5069918"/>
                <a:gd name="connsiteY7" fmla="*/ 634294 h 3741103"/>
                <a:gd name="connsiteX8" fmla="*/ 191273 w 5069918"/>
                <a:gd name="connsiteY8" fmla="*/ 660069 h 3741103"/>
                <a:gd name="connsiteX9" fmla="*/ 169129 w 5069918"/>
                <a:gd name="connsiteY9" fmla="*/ 712032 h 3741103"/>
                <a:gd name="connsiteX10" fmla="*/ 148381 w 5069918"/>
                <a:gd name="connsiteY10" fmla="*/ 764571 h 3741103"/>
                <a:gd name="connsiteX11" fmla="*/ 80903 w 5069918"/>
                <a:gd name="connsiteY11" fmla="*/ 979750 h 3741103"/>
                <a:gd name="connsiteX12" fmla="*/ 26154 w 5069918"/>
                <a:gd name="connsiteY12" fmla="*/ 1425590 h 3741103"/>
                <a:gd name="connsiteX13" fmla="*/ 49170 w 5069918"/>
                <a:gd name="connsiteY13" fmla="*/ 1648182 h 3741103"/>
                <a:gd name="connsiteX14" fmla="*/ 119437 w 5069918"/>
                <a:gd name="connsiteY14" fmla="*/ 1861055 h 3741103"/>
                <a:gd name="connsiteX15" fmla="*/ 143672 w 5069918"/>
                <a:gd name="connsiteY15" fmla="*/ 1911947 h 3741103"/>
                <a:gd name="connsiteX16" fmla="*/ 170611 w 5069918"/>
                <a:gd name="connsiteY16" fmla="*/ 1961687 h 3741103"/>
                <a:gd name="connsiteX17" fmla="*/ 230330 w 5069918"/>
                <a:gd name="connsiteY17" fmla="*/ 2058118 h 3741103"/>
                <a:gd name="connsiteX18" fmla="*/ 296237 w 5069918"/>
                <a:gd name="connsiteY18" fmla="*/ 2151255 h 3741103"/>
                <a:gd name="connsiteX19" fmla="*/ 366853 w 5069918"/>
                <a:gd name="connsiteY19" fmla="*/ 2241757 h 3741103"/>
                <a:gd name="connsiteX20" fmla="*/ 513838 w 5069918"/>
                <a:gd name="connsiteY20" fmla="*/ 2420786 h 3741103"/>
                <a:gd name="connsiteX21" fmla="*/ 587330 w 5069918"/>
                <a:gd name="connsiteY21" fmla="*/ 2511534 h 3741103"/>
                <a:gd name="connsiteX22" fmla="*/ 658817 w 5069918"/>
                <a:gd name="connsiteY22" fmla="*/ 2603437 h 3741103"/>
                <a:gd name="connsiteX23" fmla="*/ 730305 w 5069918"/>
                <a:gd name="connsiteY23" fmla="*/ 2692210 h 3741103"/>
                <a:gd name="connsiteX24" fmla="*/ 805018 w 5069918"/>
                <a:gd name="connsiteY24" fmla="*/ 2777936 h 3741103"/>
                <a:gd name="connsiteX25" fmla="*/ 963424 w 5069918"/>
                <a:gd name="connsiteY25" fmla="*/ 2939588 h 3741103"/>
                <a:gd name="connsiteX26" fmla="*/ 1319204 w 5069918"/>
                <a:gd name="connsiteY26" fmla="*/ 3209447 h 3741103"/>
                <a:gd name="connsiteX27" fmla="*/ 1515882 w 5069918"/>
                <a:gd name="connsiteY27" fmla="*/ 3310902 h 3741103"/>
                <a:gd name="connsiteX28" fmla="*/ 1723456 w 5069918"/>
                <a:gd name="connsiteY28" fmla="*/ 3387570 h 3741103"/>
                <a:gd name="connsiteX29" fmla="*/ 1939662 w 5069918"/>
                <a:gd name="connsiteY29" fmla="*/ 3440520 h 3741103"/>
                <a:gd name="connsiteX30" fmla="*/ 2162581 w 5069918"/>
                <a:gd name="connsiteY30" fmla="*/ 3470167 h 3741103"/>
                <a:gd name="connsiteX31" fmla="*/ 2389597 w 5069918"/>
                <a:gd name="connsiteY31" fmla="*/ 3479472 h 3741103"/>
                <a:gd name="connsiteX32" fmla="*/ 2446002 w 5069918"/>
                <a:gd name="connsiteY32" fmla="*/ 3479059 h 3741103"/>
                <a:gd name="connsiteX33" fmla="*/ 2473639 w 5069918"/>
                <a:gd name="connsiteY33" fmla="*/ 3478402 h 3741103"/>
                <a:gd name="connsiteX34" fmla="*/ 2501187 w 5069918"/>
                <a:gd name="connsiteY34" fmla="*/ 3477083 h 3741103"/>
                <a:gd name="connsiteX35" fmla="*/ 2610685 w 5069918"/>
                <a:gd name="connsiteY35" fmla="*/ 3468025 h 3741103"/>
                <a:gd name="connsiteX36" fmla="*/ 3033071 w 5069918"/>
                <a:gd name="connsiteY36" fmla="*/ 3360230 h 3741103"/>
                <a:gd name="connsiteX37" fmla="*/ 3232974 w 5069918"/>
                <a:gd name="connsiteY37" fmla="*/ 3266681 h 3741103"/>
                <a:gd name="connsiteX38" fmla="*/ 3425990 w 5069918"/>
                <a:gd name="connsiteY38" fmla="*/ 3152873 h 3741103"/>
                <a:gd name="connsiteX39" fmla="*/ 3613601 w 5069918"/>
                <a:gd name="connsiteY39" fmla="*/ 3024078 h 3741103"/>
                <a:gd name="connsiteX40" fmla="*/ 3706185 w 5069918"/>
                <a:gd name="connsiteY40" fmla="*/ 2955893 h 3741103"/>
                <a:gd name="connsiteX41" fmla="*/ 3799729 w 5069918"/>
                <a:gd name="connsiteY41" fmla="*/ 2885155 h 3741103"/>
                <a:gd name="connsiteX42" fmla="*/ 4175561 w 5069918"/>
                <a:gd name="connsiteY42" fmla="*/ 2606072 h 3741103"/>
                <a:gd name="connsiteX43" fmla="*/ 4517132 w 5069918"/>
                <a:gd name="connsiteY43" fmla="*/ 2312331 h 3741103"/>
                <a:gd name="connsiteX44" fmla="*/ 4659758 w 5069918"/>
                <a:gd name="connsiteY44" fmla="*/ 2148703 h 3741103"/>
                <a:gd name="connsiteX45" fmla="*/ 4773178 w 5069918"/>
                <a:gd name="connsiteY45" fmla="*/ 1969674 h 3741103"/>
                <a:gd name="connsiteX46" fmla="*/ 4892092 w 5069918"/>
                <a:gd name="connsiteY46" fmla="*/ 1567562 h 3741103"/>
                <a:gd name="connsiteX47" fmla="*/ 4898804 w 5069918"/>
                <a:gd name="connsiteY47" fmla="*/ 1460754 h 3741103"/>
                <a:gd name="connsiteX48" fmla="*/ 4899153 w 5069918"/>
                <a:gd name="connsiteY48" fmla="*/ 1406239 h 3741103"/>
                <a:gd name="connsiteX49" fmla="*/ 4898456 w 5069918"/>
                <a:gd name="connsiteY49" fmla="*/ 1350735 h 3741103"/>
                <a:gd name="connsiteX50" fmla="*/ 4886774 w 5069918"/>
                <a:gd name="connsiteY50" fmla="*/ 1128886 h 3741103"/>
                <a:gd name="connsiteX51" fmla="*/ 4815896 w 5069918"/>
                <a:gd name="connsiteY51" fmla="*/ 689221 h 3741103"/>
                <a:gd name="connsiteX52" fmla="*/ 4673183 w 5069918"/>
                <a:gd name="connsiteY52" fmla="*/ 264874 h 3741103"/>
                <a:gd name="connsiteX53" fmla="*/ 4625496 w 5069918"/>
                <a:gd name="connsiteY53" fmla="*/ 162925 h 3741103"/>
                <a:gd name="connsiteX54" fmla="*/ 4572490 w 5069918"/>
                <a:gd name="connsiteY54" fmla="*/ 63364 h 3741103"/>
                <a:gd name="connsiteX55" fmla="*/ 4532299 w 5069918"/>
                <a:gd name="connsiteY55" fmla="*/ 0 h 3741103"/>
                <a:gd name="connsiteX56" fmla="*/ 4626680 w 5069918"/>
                <a:gd name="connsiteY56" fmla="*/ 0 h 3741103"/>
                <a:gd name="connsiteX57" fmla="*/ 4643978 w 5069918"/>
                <a:gd name="connsiteY57" fmla="*/ 26636 h 3741103"/>
                <a:gd name="connsiteX58" fmla="*/ 4700644 w 5069918"/>
                <a:gd name="connsiteY58" fmla="*/ 128338 h 3741103"/>
                <a:gd name="connsiteX59" fmla="*/ 4753214 w 5069918"/>
                <a:gd name="connsiteY59" fmla="*/ 232016 h 3741103"/>
                <a:gd name="connsiteX60" fmla="*/ 4921297 w 5069918"/>
                <a:gd name="connsiteY60" fmla="*/ 663363 h 3741103"/>
                <a:gd name="connsiteX61" fmla="*/ 5027482 w 5069918"/>
                <a:gd name="connsiteY61" fmla="*/ 1112991 h 3741103"/>
                <a:gd name="connsiteX62" fmla="*/ 5058082 w 5069918"/>
                <a:gd name="connsiteY62" fmla="*/ 1342088 h 3741103"/>
                <a:gd name="connsiteX63" fmla="*/ 5063486 w 5069918"/>
                <a:gd name="connsiteY63" fmla="*/ 1399651 h 3741103"/>
                <a:gd name="connsiteX64" fmla="*/ 5067846 w 5069918"/>
                <a:gd name="connsiteY64" fmla="*/ 1458284 h 3741103"/>
                <a:gd name="connsiteX65" fmla="*/ 5069414 w 5069918"/>
                <a:gd name="connsiteY65" fmla="*/ 1577772 h 3741103"/>
                <a:gd name="connsiteX66" fmla="*/ 5040732 w 5069918"/>
                <a:gd name="connsiteY66" fmla="*/ 1817822 h 3741103"/>
                <a:gd name="connsiteX67" fmla="*/ 4964102 w 5069918"/>
                <a:gd name="connsiteY67" fmla="*/ 2050871 h 3741103"/>
                <a:gd name="connsiteX68" fmla="*/ 4689486 w 5069918"/>
                <a:gd name="connsiteY68" fmla="*/ 2458008 h 3741103"/>
                <a:gd name="connsiteX69" fmla="*/ 4333792 w 5069918"/>
                <a:gd name="connsiteY69" fmla="*/ 2784606 h 3741103"/>
                <a:gd name="connsiteX70" fmla="*/ 3965197 w 5069918"/>
                <a:gd name="connsiteY70" fmla="*/ 3076041 h 3741103"/>
                <a:gd name="connsiteX71" fmla="*/ 3873745 w 5069918"/>
                <a:gd name="connsiteY71" fmla="*/ 3149167 h 3741103"/>
                <a:gd name="connsiteX72" fmla="*/ 3779416 w 5069918"/>
                <a:gd name="connsiteY72" fmla="*/ 3222705 h 3741103"/>
                <a:gd name="connsiteX73" fmla="*/ 3582739 w 5069918"/>
                <a:gd name="connsiteY73" fmla="*/ 3364594 h 3741103"/>
                <a:gd name="connsiteX74" fmla="*/ 3371851 w 5069918"/>
                <a:gd name="connsiteY74" fmla="*/ 3494377 h 3741103"/>
                <a:gd name="connsiteX75" fmla="*/ 3143615 w 5069918"/>
                <a:gd name="connsiteY75" fmla="*/ 3603819 h 3741103"/>
                <a:gd name="connsiteX76" fmla="*/ 2643552 w 5069918"/>
                <a:gd name="connsiteY76" fmla="*/ 3730555 h 3741103"/>
                <a:gd name="connsiteX77" fmla="*/ 2514264 w 5069918"/>
                <a:gd name="connsiteY77" fmla="*/ 3739696 h 3741103"/>
                <a:gd name="connsiteX78" fmla="*/ 2481920 w 5069918"/>
                <a:gd name="connsiteY78" fmla="*/ 3740849 h 3741103"/>
                <a:gd name="connsiteX79" fmla="*/ 2449664 w 5069918"/>
                <a:gd name="connsiteY79" fmla="*/ 3741014 h 3741103"/>
                <a:gd name="connsiteX80" fmla="*/ 2386284 w 5069918"/>
                <a:gd name="connsiteY80" fmla="*/ 3740273 h 3741103"/>
                <a:gd name="connsiteX81" fmla="*/ 2260658 w 5069918"/>
                <a:gd name="connsiteY81" fmla="*/ 3735331 h 3741103"/>
                <a:gd name="connsiteX82" fmla="*/ 2134945 w 5069918"/>
                <a:gd name="connsiteY82" fmla="*/ 3723967 h 3741103"/>
                <a:gd name="connsiteX83" fmla="*/ 1884564 w 5069918"/>
                <a:gd name="connsiteY83" fmla="*/ 3683451 h 3741103"/>
                <a:gd name="connsiteX84" fmla="*/ 1639764 w 5069918"/>
                <a:gd name="connsiteY84" fmla="*/ 3613537 h 3741103"/>
                <a:gd name="connsiteX85" fmla="*/ 1407081 w 5069918"/>
                <a:gd name="connsiteY85" fmla="*/ 3512164 h 3741103"/>
                <a:gd name="connsiteX86" fmla="*/ 1193491 w 5069918"/>
                <a:gd name="connsiteY86" fmla="*/ 3380240 h 3741103"/>
                <a:gd name="connsiteX87" fmla="*/ 836141 w 5069918"/>
                <a:gd name="connsiteY87" fmla="*/ 3047878 h 3741103"/>
                <a:gd name="connsiteX88" fmla="*/ 690812 w 5069918"/>
                <a:gd name="connsiteY88" fmla="*/ 2859461 h 3741103"/>
                <a:gd name="connsiteX89" fmla="*/ 562397 w 5069918"/>
                <a:gd name="connsiteY89" fmla="*/ 2662976 h 3741103"/>
                <a:gd name="connsiteX90" fmla="*/ 502504 w 5069918"/>
                <a:gd name="connsiteY90" fmla="*/ 2565474 h 3741103"/>
                <a:gd name="connsiteX91" fmla="*/ 440258 w 5069918"/>
                <a:gd name="connsiteY91" fmla="*/ 2469619 h 3741103"/>
                <a:gd name="connsiteX92" fmla="*/ 310360 w 5069918"/>
                <a:gd name="connsiteY92" fmla="*/ 2278732 h 3741103"/>
                <a:gd name="connsiteX93" fmla="*/ 246806 w 5069918"/>
                <a:gd name="connsiteY93" fmla="*/ 2181642 h 3741103"/>
                <a:gd name="connsiteX94" fmla="*/ 186303 w 5069918"/>
                <a:gd name="connsiteY94" fmla="*/ 2082411 h 3741103"/>
                <a:gd name="connsiteX95" fmla="*/ 84390 w 5069918"/>
                <a:gd name="connsiteY95" fmla="*/ 1874231 h 3741103"/>
                <a:gd name="connsiteX96" fmla="*/ 20139 w 5069918"/>
                <a:gd name="connsiteY96" fmla="*/ 1653288 h 3741103"/>
                <a:gd name="connsiteX97" fmla="*/ 0 w 5069918"/>
                <a:gd name="connsiteY97" fmla="*/ 1425590 h 3741103"/>
                <a:gd name="connsiteX98" fmla="*/ 179939 w 5069918"/>
                <a:gd name="connsiteY98" fmla="*/ 533498 h 3741103"/>
                <a:gd name="connsiteX99" fmla="*/ 276709 w 5069918"/>
                <a:gd name="connsiteY99" fmla="*/ 322519 h 3741103"/>
                <a:gd name="connsiteX100" fmla="*/ 392571 w 5069918"/>
                <a:gd name="connsiteY100" fmla="*/ 119280 h 374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5069918" h="3741103">
                  <a:moveTo>
                    <a:pt x="475344" y="0"/>
                  </a:moveTo>
                  <a:lnTo>
                    <a:pt x="643707" y="0"/>
                  </a:lnTo>
                  <a:lnTo>
                    <a:pt x="635672" y="7778"/>
                  </a:lnTo>
                  <a:cubicBezTo>
                    <a:pt x="583538" y="62643"/>
                    <a:pt x="533759" y="119691"/>
                    <a:pt x="486638" y="178818"/>
                  </a:cubicBezTo>
                  <a:cubicBezTo>
                    <a:pt x="439560" y="237945"/>
                    <a:pt x="395012" y="299131"/>
                    <a:pt x="353514" y="362293"/>
                  </a:cubicBezTo>
                  <a:cubicBezTo>
                    <a:pt x="312714" y="425784"/>
                    <a:pt x="274180" y="490841"/>
                    <a:pt x="240181" y="558120"/>
                  </a:cubicBezTo>
                  <a:cubicBezTo>
                    <a:pt x="231376" y="574838"/>
                    <a:pt x="223180" y="591801"/>
                    <a:pt x="215073" y="608766"/>
                  </a:cubicBezTo>
                  <a:lnTo>
                    <a:pt x="202868" y="634294"/>
                  </a:lnTo>
                  <a:lnTo>
                    <a:pt x="191273" y="660069"/>
                  </a:lnTo>
                  <a:cubicBezTo>
                    <a:pt x="183688" y="677280"/>
                    <a:pt x="176016" y="694491"/>
                    <a:pt x="169129" y="712032"/>
                  </a:cubicBezTo>
                  <a:cubicBezTo>
                    <a:pt x="162242" y="729572"/>
                    <a:pt x="154658" y="746866"/>
                    <a:pt x="148381" y="764571"/>
                  </a:cubicBezTo>
                  <a:cubicBezTo>
                    <a:pt x="121529" y="834897"/>
                    <a:pt x="98775" y="906706"/>
                    <a:pt x="80903" y="979750"/>
                  </a:cubicBezTo>
                  <a:cubicBezTo>
                    <a:pt x="44636" y="1125509"/>
                    <a:pt x="26067" y="1275550"/>
                    <a:pt x="26154" y="1425590"/>
                  </a:cubicBezTo>
                  <a:cubicBezTo>
                    <a:pt x="26590" y="1500365"/>
                    <a:pt x="34001" y="1574973"/>
                    <a:pt x="49170" y="1648182"/>
                  </a:cubicBezTo>
                  <a:cubicBezTo>
                    <a:pt x="65124" y="1721226"/>
                    <a:pt x="88226" y="1792705"/>
                    <a:pt x="119437" y="1861055"/>
                  </a:cubicBezTo>
                  <a:cubicBezTo>
                    <a:pt x="126847" y="1878267"/>
                    <a:pt x="135478" y="1895066"/>
                    <a:pt x="143672" y="1911947"/>
                  </a:cubicBezTo>
                  <a:cubicBezTo>
                    <a:pt x="152565" y="1928582"/>
                    <a:pt x="161021" y="1945381"/>
                    <a:pt x="170611" y="1961687"/>
                  </a:cubicBezTo>
                  <a:cubicBezTo>
                    <a:pt x="188919" y="1994626"/>
                    <a:pt x="209319" y="2026578"/>
                    <a:pt x="230330" y="2058118"/>
                  </a:cubicBezTo>
                  <a:cubicBezTo>
                    <a:pt x="251253" y="2089740"/>
                    <a:pt x="273658" y="2120539"/>
                    <a:pt x="296237" y="2151255"/>
                  </a:cubicBezTo>
                  <a:cubicBezTo>
                    <a:pt x="319165" y="2181725"/>
                    <a:pt x="342966" y="2211782"/>
                    <a:pt x="366853" y="2241757"/>
                  </a:cubicBezTo>
                  <a:cubicBezTo>
                    <a:pt x="414714" y="2301791"/>
                    <a:pt x="464756" y="2360588"/>
                    <a:pt x="513838" y="2420786"/>
                  </a:cubicBezTo>
                  <a:cubicBezTo>
                    <a:pt x="538509" y="2450761"/>
                    <a:pt x="563094" y="2480983"/>
                    <a:pt x="587330" y="2511534"/>
                  </a:cubicBezTo>
                  <a:cubicBezTo>
                    <a:pt x="611479" y="2541839"/>
                    <a:pt x="635453" y="2574038"/>
                    <a:pt x="658817" y="2603437"/>
                  </a:cubicBezTo>
                  <a:cubicBezTo>
                    <a:pt x="682008" y="2633577"/>
                    <a:pt x="706330" y="2662811"/>
                    <a:pt x="730305" y="2692210"/>
                  </a:cubicBezTo>
                  <a:cubicBezTo>
                    <a:pt x="754977" y="2721115"/>
                    <a:pt x="779474" y="2750019"/>
                    <a:pt x="805018" y="2777936"/>
                  </a:cubicBezTo>
                  <a:cubicBezTo>
                    <a:pt x="855757" y="2834098"/>
                    <a:pt x="908500" y="2888202"/>
                    <a:pt x="963424" y="2939588"/>
                  </a:cubicBezTo>
                  <a:cubicBezTo>
                    <a:pt x="1073444" y="3042113"/>
                    <a:pt x="1192183" y="3133604"/>
                    <a:pt x="1319204" y="3209447"/>
                  </a:cubicBezTo>
                  <a:cubicBezTo>
                    <a:pt x="1382846" y="3247164"/>
                    <a:pt x="1448143" y="3281751"/>
                    <a:pt x="1515882" y="3310902"/>
                  </a:cubicBezTo>
                  <a:cubicBezTo>
                    <a:pt x="1583184" y="3340877"/>
                    <a:pt x="1652666" y="3366159"/>
                    <a:pt x="1723456" y="3387570"/>
                  </a:cubicBezTo>
                  <a:cubicBezTo>
                    <a:pt x="1794246" y="3409063"/>
                    <a:pt x="1866431" y="3426439"/>
                    <a:pt x="1939662" y="3440520"/>
                  </a:cubicBezTo>
                  <a:cubicBezTo>
                    <a:pt x="2012981" y="3454355"/>
                    <a:pt x="2087519" y="3463825"/>
                    <a:pt x="2162581" y="3470167"/>
                  </a:cubicBezTo>
                  <a:cubicBezTo>
                    <a:pt x="2237643" y="3476589"/>
                    <a:pt x="2313489" y="3479390"/>
                    <a:pt x="2389597" y="3479472"/>
                  </a:cubicBezTo>
                  <a:cubicBezTo>
                    <a:pt x="2408602" y="3479472"/>
                    <a:pt x="2427869" y="3479801"/>
                    <a:pt x="2446002" y="3479059"/>
                  </a:cubicBezTo>
                  <a:lnTo>
                    <a:pt x="2473639" y="3478402"/>
                  </a:lnTo>
                  <a:lnTo>
                    <a:pt x="2501187" y="3477083"/>
                  </a:lnTo>
                  <a:cubicBezTo>
                    <a:pt x="2537890" y="3475519"/>
                    <a:pt x="2574418" y="3472060"/>
                    <a:pt x="2610685" y="3468025"/>
                  </a:cubicBezTo>
                  <a:cubicBezTo>
                    <a:pt x="2755926" y="3451226"/>
                    <a:pt x="2897244" y="3414415"/>
                    <a:pt x="3033071" y="3360230"/>
                  </a:cubicBezTo>
                  <a:cubicBezTo>
                    <a:pt x="3101158" y="3333383"/>
                    <a:pt x="3167589" y="3301514"/>
                    <a:pt x="3232974" y="3266681"/>
                  </a:cubicBezTo>
                  <a:cubicBezTo>
                    <a:pt x="3298446" y="3232011"/>
                    <a:pt x="3362697" y="3193554"/>
                    <a:pt x="3425990" y="3152873"/>
                  </a:cubicBezTo>
                  <a:cubicBezTo>
                    <a:pt x="3489282" y="3112110"/>
                    <a:pt x="3551529" y="3068712"/>
                    <a:pt x="3613601" y="3024078"/>
                  </a:cubicBezTo>
                  <a:cubicBezTo>
                    <a:pt x="3644549" y="3001762"/>
                    <a:pt x="3675411" y="2978868"/>
                    <a:pt x="3706185" y="2955893"/>
                  </a:cubicBezTo>
                  <a:lnTo>
                    <a:pt x="3799729" y="2885155"/>
                  </a:lnTo>
                  <a:cubicBezTo>
                    <a:pt x="3926402" y="2790205"/>
                    <a:pt x="4053597" y="2699374"/>
                    <a:pt x="4175561" y="2606072"/>
                  </a:cubicBezTo>
                  <a:cubicBezTo>
                    <a:pt x="4297526" y="2512852"/>
                    <a:pt x="4414084" y="2416833"/>
                    <a:pt x="4517132" y="2312331"/>
                  </a:cubicBezTo>
                  <a:cubicBezTo>
                    <a:pt x="4568480" y="2259956"/>
                    <a:pt x="4616604" y="2205689"/>
                    <a:pt x="4659758" y="2148703"/>
                  </a:cubicBezTo>
                  <a:cubicBezTo>
                    <a:pt x="4702650" y="2091634"/>
                    <a:pt x="4741184" y="2032096"/>
                    <a:pt x="4773178" y="1969674"/>
                  </a:cubicBezTo>
                  <a:cubicBezTo>
                    <a:pt x="4837865" y="1845080"/>
                    <a:pt x="4877446" y="1709038"/>
                    <a:pt x="4892092" y="1567562"/>
                  </a:cubicBezTo>
                  <a:cubicBezTo>
                    <a:pt x="4895666" y="1532233"/>
                    <a:pt x="4897845" y="1496576"/>
                    <a:pt x="4898804" y="1460754"/>
                  </a:cubicBezTo>
                  <a:cubicBezTo>
                    <a:pt x="4899066" y="1442884"/>
                    <a:pt x="4899414" y="1425015"/>
                    <a:pt x="4899153" y="1406239"/>
                  </a:cubicBezTo>
                  <a:cubicBezTo>
                    <a:pt x="4898979" y="1387711"/>
                    <a:pt x="4899066" y="1369263"/>
                    <a:pt x="4898456" y="1350735"/>
                  </a:cubicBezTo>
                  <a:cubicBezTo>
                    <a:pt x="4896974" y="1276703"/>
                    <a:pt x="4893226" y="1202753"/>
                    <a:pt x="4886774" y="1128886"/>
                  </a:cubicBezTo>
                  <a:cubicBezTo>
                    <a:pt x="4873610" y="981232"/>
                    <a:pt x="4851030" y="833991"/>
                    <a:pt x="4815896" y="689221"/>
                  </a:cubicBezTo>
                  <a:cubicBezTo>
                    <a:pt x="4780676" y="544533"/>
                    <a:pt x="4733860" y="402068"/>
                    <a:pt x="4673183" y="264874"/>
                  </a:cubicBezTo>
                  <a:cubicBezTo>
                    <a:pt x="4658101" y="230533"/>
                    <a:pt x="4642147" y="196605"/>
                    <a:pt x="4625496" y="162925"/>
                  </a:cubicBezTo>
                  <a:cubicBezTo>
                    <a:pt x="4608583" y="129326"/>
                    <a:pt x="4590885" y="96222"/>
                    <a:pt x="4572490" y="63364"/>
                  </a:cubicBezTo>
                  <a:lnTo>
                    <a:pt x="4532299" y="0"/>
                  </a:lnTo>
                  <a:lnTo>
                    <a:pt x="4626680" y="0"/>
                  </a:lnTo>
                  <a:lnTo>
                    <a:pt x="4643978" y="26636"/>
                  </a:lnTo>
                  <a:cubicBezTo>
                    <a:pt x="4663594" y="60152"/>
                    <a:pt x="4682598" y="94080"/>
                    <a:pt x="4700644" y="128338"/>
                  </a:cubicBezTo>
                  <a:cubicBezTo>
                    <a:pt x="4718866" y="162595"/>
                    <a:pt x="4736476" y="197100"/>
                    <a:pt x="4753214" y="232016"/>
                  </a:cubicBezTo>
                  <a:cubicBezTo>
                    <a:pt x="4820082" y="371681"/>
                    <a:pt x="4875964" y="515957"/>
                    <a:pt x="4921297" y="663363"/>
                  </a:cubicBezTo>
                  <a:cubicBezTo>
                    <a:pt x="4966630" y="810687"/>
                    <a:pt x="5002460" y="960975"/>
                    <a:pt x="5027482" y="1112991"/>
                  </a:cubicBezTo>
                  <a:cubicBezTo>
                    <a:pt x="5040123" y="1189000"/>
                    <a:pt x="5050323" y="1265421"/>
                    <a:pt x="5058082" y="1342088"/>
                  </a:cubicBezTo>
                  <a:cubicBezTo>
                    <a:pt x="5060261" y="1361276"/>
                    <a:pt x="5061743" y="1380464"/>
                    <a:pt x="5063486" y="1399651"/>
                  </a:cubicBezTo>
                  <a:cubicBezTo>
                    <a:pt x="5065318" y="1418591"/>
                    <a:pt x="5066625" y="1438437"/>
                    <a:pt x="5067846" y="1458284"/>
                  </a:cubicBezTo>
                  <a:cubicBezTo>
                    <a:pt x="5069851" y="1497894"/>
                    <a:pt x="5070461" y="1537751"/>
                    <a:pt x="5069414" y="1577772"/>
                  </a:cubicBezTo>
                  <a:cubicBezTo>
                    <a:pt x="5067060" y="1657734"/>
                    <a:pt x="5057820" y="1738272"/>
                    <a:pt x="5040732" y="1817822"/>
                  </a:cubicBezTo>
                  <a:cubicBezTo>
                    <a:pt x="5023123" y="1897289"/>
                    <a:pt x="4997578" y="1975686"/>
                    <a:pt x="4964102" y="2050871"/>
                  </a:cubicBezTo>
                  <a:cubicBezTo>
                    <a:pt x="4897409" y="2201736"/>
                    <a:pt x="4799942" y="2338271"/>
                    <a:pt x="4689486" y="2458008"/>
                  </a:cubicBezTo>
                  <a:cubicBezTo>
                    <a:pt x="4579116" y="2578485"/>
                    <a:pt x="4456716" y="2684139"/>
                    <a:pt x="4333792" y="2784606"/>
                  </a:cubicBezTo>
                  <a:cubicBezTo>
                    <a:pt x="4210520" y="2884908"/>
                    <a:pt x="4085853" y="2979775"/>
                    <a:pt x="3965197" y="3076041"/>
                  </a:cubicBezTo>
                  <a:lnTo>
                    <a:pt x="3873745" y="3149167"/>
                  </a:lnTo>
                  <a:cubicBezTo>
                    <a:pt x="3842621" y="3173790"/>
                    <a:pt x="3811325" y="3198413"/>
                    <a:pt x="3779416" y="3222705"/>
                  </a:cubicBezTo>
                  <a:cubicBezTo>
                    <a:pt x="3715863" y="3271374"/>
                    <a:pt x="3650652" y="3319055"/>
                    <a:pt x="3582739" y="3364594"/>
                  </a:cubicBezTo>
                  <a:cubicBezTo>
                    <a:pt x="3514913" y="3410051"/>
                    <a:pt x="3445170" y="3454190"/>
                    <a:pt x="3371851" y="3494377"/>
                  </a:cubicBezTo>
                  <a:cubicBezTo>
                    <a:pt x="3298533" y="3534481"/>
                    <a:pt x="3222687" y="3571703"/>
                    <a:pt x="3143615" y="3603819"/>
                  </a:cubicBezTo>
                  <a:cubicBezTo>
                    <a:pt x="2985994" y="3668876"/>
                    <a:pt x="2815732" y="3712356"/>
                    <a:pt x="2643552" y="3730555"/>
                  </a:cubicBezTo>
                  <a:cubicBezTo>
                    <a:pt x="2600484" y="3734838"/>
                    <a:pt x="2557331" y="3738297"/>
                    <a:pt x="2514264" y="3739696"/>
                  </a:cubicBezTo>
                  <a:lnTo>
                    <a:pt x="2481920" y="3740849"/>
                  </a:lnTo>
                  <a:lnTo>
                    <a:pt x="2449664" y="3741014"/>
                  </a:lnTo>
                  <a:cubicBezTo>
                    <a:pt x="2427869" y="3741343"/>
                    <a:pt x="2407207" y="3740685"/>
                    <a:pt x="2386284" y="3740273"/>
                  </a:cubicBezTo>
                  <a:cubicBezTo>
                    <a:pt x="2344525" y="3739779"/>
                    <a:pt x="2302505" y="3737391"/>
                    <a:pt x="2260658" y="3735331"/>
                  </a:cubicBezTo>
                  <a:cubicBezTo>
                    <a:pt x="2218725" y="3732038"/>
                    <a:pt x="2176791" y="3728991"/>
                    <a:pt x="2134945" y="3723967"/>
                  </a:cubicBezTo>
                  <a:cubicBezTo>
                    <a:pt x="2051165" y="3714497"/>
                    <a:pt x="1967473" y="3701568"/>
                    <a:pt x="1884564" y="3683451"/>
                  </a:cubicBezTo>
                  <a:cubicBezTo>
                    <a:pt x="1801657" y="3665335"/>
                    <a:pt x="1719708" y="3642029"/>
                    <a:pt x="1639764" y="3613537"/>
                  </a:cubicBezTo>
                  <a:cubicBezTo>
                    <a:pt x="1559820" y="3584961"/>
                    <a:pt x="1481969" y="3550869"/>
                    <a:pt x="1407081" y="3512164"/>
                  </a:cubicBezTo>
                  <a:cubicBezTo>
                    <a:pt x="1332455" y="3472884"/>
                    <a:pt x="1260794" y="3428992"/>
                    <a:pt x="1193491" y="3380240"/>
                  </a:cubicBezTo>
                  <a:cubicBezTo>
                    <a:pt x="1058362" y="3283233"/>
                    <a:pt x="939973" y="3169508"/>
                    <a:pt x="836141" y="3047878"/>
                  </a:cubicBezTo>
                  <a:cubicBezTo>
                    <a:pt x="784444" y="2986774"/>
                    <a:pt x="736321" y="2923695"/>
                    <a:pt x="690812" y="2859461"/>
                  </a:cubicBezTo>
                  <a:cubicBezTo>
                    <a:pt x="645217" y="2795229"/>
                    <a:pt x="602674" y="2729596"/>
                    <a:pt x="562397" y="2662976"/>
                  </a:cubicBezTo>
                  <a:cubicBezTo>
                    <a:pt x="541823" y="2629295"/>
                    <a:pt x="522992" y="2597755"/>
                    <a:pt x="502504" y="2565474"/>
                  </a:cubicBezTo>
                  <a:cubicBezTo>
                    <a:pt x="482192" y="2533440"/>
                    <a:pt x="461530" y="2501406"/>
                    <a:pt x="440258" y="2469619"/>
                  </a:cubicBezTo>
                  <a:lnTo>
                    <a:pt x="310360" y="2278732"/>
                  </a:lnTo>
                  <a:cubicBezTo>
                    <a:pt x="288826" y="2246616"/>
                    <a:pt x="267555" y="2214335"/>
                    <a:pt x="246806" y="2181642"/>
                  </a:cubicBezTo>
                  <a:cubicBezTo>
                    <a:pt x="226057" y="2148949"/>
                    <a:pt x="205483" y="2116174"/>
                    <a:pt x="186303" y="2082411"/>
                  </a:cubicBezTo>
                  <a:cubicBezTo>
                    <a:pt x="147857" y="2015213"/>
                    <a:pt x="112550" y="1946041"/>
                    <a:pt x="84390" y="1874231"/>
                  </a:cubicBezTo>
                  <a:cubicBezTo>
                    <a:pt x="55708" y="1802669"/>
                    <a:pt x="34436" y="1728473"/>
                    <a:pt x="20139" y="1653288"/>
                  </a:cubicBezTo>
                  <a:cubicBezTo>
                    <a:pt x="6452" y="1578103"/>
                    <a:pt x="0" y="1501764"/>
                    <a:pt x="0" y="1425590"/>
                  </a:cubicBezTo>
                  <a:cubicBezTo>
                    <a:pt x="1133" y="1121885"/>
                    <a:pt x="63293" y="819004"/>
                    <a:pt x="179939" y="533498"/>
                  </a:cubicBezTo>
                  <a:cubicBezTo>
                    <a:pt x="209232" y="462183"/>
                    <a:pt x="240965" y="391527"/>
                    <a:pt x="276709" y="322519"/>
                  </a:cubicBezTo>
                  <a:cubicBezTo>
                    <a:pt x="311930" y="253262"/>
                    <a:pt x="350725" y="185489"/>
                    <a:pt x="392571" y="11928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96" name="Freeform: Shape 7184">
              <a:extLst>
                <a:ext uri="{FF2B5EF4-FFF2-40B4-BE49-F238E27FC236}">
                  <a16:creationId xmlns:a16="http://schemas.microsoft.com/office/drawing/2014/main" id="{58E67742-7BE5-458C-BC8D-9EE8557636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2838" y="1"/>
              <a:ext cx="4960548" cy="3526297"/>
            </a:xfrm>
            <a:custGeom>
              <a:avLst/>
              <a:gdLst>
                <a:gd name="connsiteX0" fmla="*/ 542883 w 4960548"/>
                <a:gd name="connsiteY0" fmla="*/ 0 h 3526297"/>
                <a:gd name="connsiteX1" fmla="*/ 826658 w 4960548"/>
                <a:gd name="connsiteY1" fmla="*/ 0 h 3526297"/>
                <a:gd name="connsiteX2" fmla="*/ 730698 w 4960548"/>
                <a:gd name="connsiteY2" fmla="*/ 89329 h 3526297"/>
                <a:gd name="connsiteX3" fmla="*/ 590295 w 4960548"/>
                <a:gd name="connsiteY3" fmla="*/ 244485 h 3526297"/>
                <a:gd name="connsiteX4" fmla="*/ 357524 w 4960548"/>
                <a:gd name="connsiteY4" fmla="*/ 587307 h 3526297"/>
                <a:gd name="connsiteX5" fmla="*/ 199554 w 4960548"/>
                <a:gd name="connsiteY5" fmla="*/ 966280 h 3526297"/>
                <a:gd name="connsiteX6" fmla="*/ 142104 w 4960548"/>
                <a:gd name="connsiteY6" fmla="*/ 1370286 h 3526297"/>
                <a:gd name="connsiteX7" fmla="*/ 166339 w 4960548"/>
                <a:gd name="connsiteY7" fmla="*/ 1568090 h 3526297"/>
                <a:gd name="connsiteX8" fmla="*/ 237914 w 4960548"/>
                <a:gd name="connsiteY8" fmla="*/ 1753129 h 3526297"/>
                <a:gd name="connsiteX9" fmla="*/ 287868 w 4960548"/>
                <a:gd name="connsiteY9" fmla="*/ 1840255 h 3526297"/>
                <a:gd name="connsiteX10" fmla="*/ 345232 w 4960548"/>
                <a:gd name="connsiteY10" fmla="*/ 1924581 h 3526297"/>
                <a:gd name="connsiteX11" fmla="*/ 477745 w 4960548"/>
                <a:gd name="connsiteY11" fmla="*/ 2087551 h 3526297"/>
                <a:gd name="connsiteX12" fmla="*/ 621156 w 4960548"/>
                <a:gd name="connsiteY12" fmla="*/ 2251756 h 3526297"/>
                <a:gd name="connsiteX13" fmla="*/ 692469 w 4960548"/>
                <a:gd name="connsiteY13" fmla="*/ 2337482 h 3526297"/>
                <a:gd name="connsiteX14" fmla="*/ 726731 w 4960548"/>
                <a:gd name="connsiteY14" fmla="*/ 2379562 h 3526297"/>
                <a:gd name="connsiteX15" fmla="*/ 760295 w 4960548"/>
                <a:gd name="connsiteY15" fmla="*/ 2419831 h 3526297"/>
                <a:gd name="connsiteX16" fmla="*/ 1048685 w 4960548"/>
                <a:gd name="connsiteY16" fmla="*/ 2717443 h 3526297"/>
                <a:gd name="connsiteX17" fmla="*/ 1202035 w 4960548"/>
                <a:gd name="connsiteY17" fmla="*/ 2851344 h 3526297"/>
                <a:gd name="connsiteX18" fmla="*/ 1362620 w 4960548"/>
                <a:gd name="connsiteY18" fmla="*/ 2974785 h 3526297"/>
                <a:gd name="connsiteX19" fmla="*/ 1721364 w 4960548"/>
                <a:gd name="connsiteY19" fmla="*/ 3170036 h 3526297"/>
                <a:gd name="connsiteX20" fmla="*/ 1922052 w 4960548"/>
                <a:gd name="connsiteY20" fmla="*/ 3225210 h 3526297"/>
                <a:gd name="connsiteX21" fmla="*/ 1973488 w 4960548"/>
                <a:gd name="connsiteY21" fmla="*/ 3234928 h 3526297"/>
                <a:gd name="connsiteX22" fmla="*/ 2025360 w 4960548"/>
                <a:gd name="connsiteY22" fmla="*/ 3243080 h 3526297"/>
                <a:gd name="connsiteX23" fmla="*/ 2130063 w 4960548"/>
                <a:gd name="connsiteY23" fmla="*/ 3254774 h 3526297"/>
                <a:gd name="connsiteX24" fmla="*/ 2182719 w 4960548"/>
                <a:gd name="connsiteY24" fmla="*/ 3258562 h 3526297"/>
                <a:gd name="connsiteX25" fmla="*/ 2235551 w 4960548"/>
                <a:gd name="connsiteY25" fmla="*/ 3261197 h 3526297"/>
                <a:gd name="connsiteX26" fmla="*/ 2288556 w 4960548"/>
                <a:gd name="connsiteY26" fmla="*/ 3262350 h 3526297"/>
                <a:gd name="connsiteX27" fmla="*/ 2341648 w 4960548"/>
                <a:gd name="connsiteY27" fmla="*/ 3262103 h 3526297"/>
                <a:gd name="connsiteX28" fmla="*/ 2368238 w 4960548"/>
                <a:gd name="connsiteY28" fmla="*/ 3261856 h 3526297"/>
                <a:gd name="connsiteX29" fmla="*/ 2393869 w 4960548"/>
                <a:gd name="connsiteY29" fmla="*/ 3260785 h 3526297"/>
                <a:gd name="connsiteX30" fmla="*/ 2419413 w 4960548"/>
                <a:gd name="connsiteY30" fmla="*/ 3259550 h 3526297"/>
                <a:gd name="connsiteX31" fmla="*/ 2444869 w 4960548"/>
                <a:gd name="connsiteY31" fmla="*/ 3257574 h 3526297"/>
                <a:gd name="connsiteX32" fmla="*/ 2545824 w 4960548"/>
                <a:gd name="connsiteY32" fmla="*/ 3245798 h 3526297"/>
                <a:gd name="connsiteX33" fmla="*/ 2930373 w 4960548"/>
                <a:gd name="connsiteY33" fmla="*/ 3126555 h 3526297"/>
                <a:gd name="connsiteX34" fmla="*/ 3285631 w 4960548"/>
                <a:gd name="connsiteY34" fmla="*/ 2917552 h 3526297"/>
                <a:gd name="connsiteX35" fmla="*/ 3371764 w 4960548"/>
                <a:gd name="connsiteY35" fmla="*/ 2856120 h 3526297"/>
                <a:gd name="connsiteX36" fmla="*/ 3457898 w 4960548"/>
                <a:gd name="connsiteY36" fmla="*/ 2792628 h 3526297"/>
                <a:gd name="connsiteX37" fmla="*/ 3632344 w 4960548"/>
                <a:gd name="connsiteY37" fmla="*/ 2660869 h 3526297"/>
                <a:gd name="connsiteX38" fmla="*/ 3990915 w 4960548"/>
                <a:gd name="connsiteY38" fmla="*/ 2405832 h 3526297"/>
                <a:gd name="connsiteX39" fmla="*/ 4324988 w 4960548"/>
                <a:gd name="connsiteY39" fmla="*/ 2152196 h 3526297"/>
                <a:gd name="connsiteX40" fmla="*/ 4592106 w 4960548"/>
                <a:gd name="connsiteY40" fmla="*/ 1861501 h 3526297"/>
                <a:gd name="connsiteX41" fmla="*/ 4683122 w 4960548"/>
                <a:gd name="connsiteY41" fmla="*/ 1692521 h 3526297"/>
                <a:gd name="connsiteX42" fmla="*/ 4738568 w 4960548"/>
                <a:gd name="connsiteY42" fmla="*/ 1507893 h 3526297"/>
                <a:gd name="connsiteX43" fmla="*/ 4753912 w 4960548"/>
                <a:gd name="connsiteY43" fmla="*/ 1411050 h 3526297"/>
                <a:gd name="connsiteX44" fmla="*/ 4756440 w 4960548"/>
                <a:gd name="connsiteY44" fmla="*/ 1386509 h 3526297"/>
                <a:gd name="connsiteX45" fmla="*/ 4758358 w 4960548"/>
                <a:gd name="connsiteY45" fmla="*/ 1361475 h 3526297"/>
                <a:gd name="connsiteX46" fmla="*/ 4761148 w 4960548"/>
                <a:gd name="connsiteY46" fmla="*/ 1309759 h 3526297"/>
                <a:gd name="connsiteX47" fmla="*/ 4756354 w 4960548"/>
                <a:gd name="connsiteY47" fmla="*/ 1102980 h 3526297"/>
                <a:gd name="connsiteX48" fmla="*/ 4725578 w 4960548"/>
                <a:gd name="connsiteY48" fmla="*/ 898753 h 3526297"/>
                <a:gd name="connsiteX49" fmla="*/ 4673358 w 4960548"/>
                <a:gd name="connsiteY49" fmla="*/ 699384 h 3526297"/>
                <a:gd name="connsiteX50" fmla="*/ 4538491 w 4960548"/>
                <a:gd name="connsiteY50" fmla="*/ 312754 h 3526297"/>
                <a:gd name="connsiteX51" fmla="*/ 4446604 w 4960548"/>
                <a:gd name="connsiteY51" fmla="*/ 129196 h 3526297"/>
                <a:gd name="connsiteX52" fmla="*/ 4419840 w 4960548"/>
                <a:gd name="connsiteY52" fmla="*/ 85222 h 3526297"/>
                <a:gd name="connsiteX53" fmla="*/ 4391680 w 4960548"/>
                <a:gd name="connsiteY53" fmla="*/ 42071 h 3526297"/>
                <a:gd name="connsiteX54" fmla="*/ 4361930 w 4960548"/>
                <a:gd name="connsiteY54" fmla="*/ 0 h 3526297"/>
                <a:gd name="connsiteX55" fmla="*/ 4588871 w 4960548"/>
                <a:gd name="connsiteY55" fmla="*/ 0 h 3526297"/>
                <a:gd name="connsiteX56" fmla="*/ 4613640 w 4960548"/>
                <a:gd name="connsiteY56" fmla="*/ 38859 h 3526297"/>
                <a:gd name="connsiteX57" fmla="*/ 4724445 w 4960548"/>
                <a:gd name="connsiteY57" fmla="*/ 234687 h 3526297"/>
                <a:gd name="connsiteX58" fmla="*/ 4876138 w 4960548"/>
                <a:gd name="connsiteY58" fmla="*/ 653022 h 3526297"/>
                <a:gd name="connsiteX59" fmla="*/ 4911707 w 4960548"/>
                <a:gd name="connsiteY59" fmla="*/ 870671 h 3526297"/>
                <a:gd name="connsiteX60" fmla="*/ 4934810 w 4960548"/>
                <a:gd name="connsiteY60" fmla="*/ 1088487 h 3526297"/>
                <a:gd name="connsiteX61" fmla="*/ 4953206 w 4960548"/>
                <a:gd name="connsiteY61" fmla="*/ 1306301 h 3526297"/>
                <a:gd name="connsiteX62" fmla="*/ 4956954 w 4960548"/>
                <a:gd name="connsiteY62" fmla="*/ 1360899 h 3526297"/>
                <a:gd name="connsiteX63" fmla="*/ 4958610 w 4960548"/>
                <a:gd name="connsiteY63" fmla="*/ 1388980 h 3526297"/>
                <a:gd name="connsiteX64" fmla="*/ 4959830 w 4960548"/>
                <a:gd name="connsiteY64" fmla="*/ 1417555 h 3526297"/>
                <a:gd name="connsiteX65" fmla="*/ 4958174 w 4960548"/>
                <a:gd name="connsiteY65" fmla="*/ 1532680 h 3526297"/>
                <a:gd name="connsiteX66" fmla="*/ 4834030 w 4960548"/>
                <a:gd name="connsiteY66" fmla="*/ 1984861 h 3526297"/>
                <a:gd name="connsiteX67" fmla="*/ 4558106 w 4960548"/>
                <a:gd name="connsiteY67" fmla="*/ 2368857 h 3526297"/>
                <a:gd name="connsiteX68" fmla="*/ 4389936 w 4960548"/>
                <a:gd name="connsiteY68" fmla="*/ 2528945 h 3526297"/>
                <a:gd name="connsiteX69" fmla="*/ 4214618 w 4960548"/>
                <a:gd name="connsiteY69" fmla="*/ 2674457 h 3526297"/>
                <a:gd name="connsiteX70" fmla="*/ 3858489 w 4960548"/>
                <a:gd name="connsiteY70" fmla="*/ 2936658 h 3526297"/>
                <a:gd name="connsiteX71" fmla="*/ 3768868 w 4960548"/>
                <a:gd name="connsiteY71" fmla="*/ 3000643 h 3526297"/>
                <a:gd name="connsiteX72" fmla="*/ 3676806 w 4960548"/>
                <a:gd name="connsiteY72" fmla="*/ 3065040 h 3526297"/>
                <a:gd name="connsiteX73" fmla="*/ 3582477 w 4960548"/>
                <a:gd name="connsiteY73" fmla="*/ 3128614 h 3526297"/>
                <a:gd name="connsiteX74" fmla="*/ 3485185 w 4960548"/>
                <a:gd name="connsiteY74" fmla="*/ 3190377 h 3526297"/>
                <a:gd name="connsiteX75" fmla="*/ 3280923 w 4960548"/>
                <a:gd name="connsiteY75" fmla="*/ 3306325 h 3526297"/>
                <a:gd name="connsiteX76" fmla="*/ 3061230 w 4960548"/>
                <a:gd name="connsiteY76" fmla="*/ 3404897 h 3526297"/>
                <a:gd name="connsiteX77" fmla="*/ 2583137 w 4960548"/>
                <a:gd name="connsiteY77" fmla="*/ 3518292 h 3526297"/>
                <a:gd name="connsiteX78" fmla="*/ 2460038 w 4960548"/>
                <a:gd name="connsiteY78" fmla="*/ 3525622 h 3526297"/>
                <a:gd name="connsiteX79" fmla="*/ 2429264 w 4960548"/>
                <a:gd name="connsiteY79" fmla="*/ 3526280 h 3526297"/>
                <a:gd name="connsiteX80" fmla="*/ 2398576 w 4960548"/>
                <a:gd name="connsiteY80" fmla="*/ 3526116 h 3526297"/>
                <a:gd name="connsiteX81" fmla="*/ 2367977 w 4960548"/>
                <a:gd name="connsiteY81" fmla="*/ 3525786 h 3526297"/>
                <a:gd name="connsiteX82" fmla="*/ 2338249 w 4960548"/>
                <a:gd name="connsiteY82" fmla="*/ 3524716 h 3526297"/>
                <a:gd name="connsiteX83" fmla="*/ 2100770 w 4960548"/>
                <a:gd name="connsiteY83" fmla="*/ 3506845 h 3526297"/>
                <a:gd name="connsiteX84" fmla="*/ 1864776 w 4960548"/>
                <a:gd name="connsiteY84" fmla="*/ 3467483 h 3526297"/>
                <a:gd name="connsiteX85" fmla="*/ 1632964 w 4960548"/>
                <a:gd name="connsiteY85" fmla="*/ 3405803 h 3526297"/>
                <a:gd name="connsiteX86" fmla="*/ 1189219 w 4960548"/>
                <a:gd name="connsiteY86" fmla="*/ 3220352 h 3526297"/>
                <a:gd name="connsiteX87" fmla="*/ 815305 w 4960548"/>
                <a:gd name="connsiteY87" fmla="*/ 2931634 h 3526297"/>
                <a:gd name="connsiteX88" fmla="*/ 663699 w 4960548"/>
                <a:gd name="connsiteY88" fmla="*/ 2757877 h 3526297"/>
                <a:gd name="connsiteX89" fmla="*/ 531274 w 4960548"/>
                <a:gd name="connsiteY89" fmla="*/ 2573907 h 3526297"/>
                <a:gd name="connsiteX90" fmla="*/ 500325 w 4960548"/>
                <a:gd name="connsiteY90" fmla="*/ 2527051 h 3526297"/>
                <a:gd name="connsiteX91" fmla="*/ 470771 w 4960548"/>
                <a:gd name="connsiteY91" fmla="*/ 2481594 h 3526297"/>
                <a:gd name="connsiteX92" fmla="*/ 412448 w 4960548"/>
                <a:gd name="connsiteY92" fmla="*/ 2393479 h 3526297"/>
                <a:gd name="connsiteX93" fmla="*/ 291616 w 4960548"/>
                <a:gd name="connsiteY93" fmla="*/ 2213464 h 3526297"/>
                <a:gd name="connsiteX94" fmla="*/ 173662 w 4960548"/>
                <a:gd name="connsiteY94" fmla="*/ 2023154 h 3526297"/>
                <a:gd name="connsiteX95" fmla="*/ 120483 w 4960548"/>
                <a:gd name="connsiteY95" fmla="*/ 1922276 h 3526297"/>
                <a:gd name="connsiteX96" fmla="*/ 75324 w 4960548"/>
                <a:gd name="connsiteY96" fmla="*/ 1816703 h 3526297"/>
                <a:gd name="connsiteX97" fmla="*/ 40713 w 4960548"/>
                <a:gd name="connsiteY97" fmla="*/ 1707179 h 3526297"/>
                <a:gd name="connsiteX98" fmla="*/ 27811 w 4960548"/>
                <a:gd name="connsiteY98" fmla="*/ 1651346 h 3526297"/>
                <a:gd name="connsiteX99" fmla="*/ 22144 w 4960548"/>
                <a:gd name="connsiteY99" fmla="*/ 1623346 h 3526297"/>
                <a:gd name="connsiteX100" fmla="*/ 17436 w 4960548"/>
                <a:gd name="connsiteY100" fmla="*/ 1595265 h 3526297"/>
                <a:gd name="connsiteX101" fmla="*/ 0 w 4960548"/>
                <a:gd name="connsiteY101" fmla="*/ 1370286 h 3526297"/>
                <a:gd name="connsiteX102" fmla="*/ 48385 w 4960548"/>
                <a:gd name="connsiteY102" fmla="*/ 931939 h 3526297"/>
                <a:gd name="connsiteX103" fmla="*/ 193801 w 4960548"/>
                <a:gd name="connsiteY103" fmla="*/ 511957 h 3526297"/>
                <a:gd name="connsiteX104" fmla="*/ 431660 w 4960548"/>
                <a:gd name="connsiteY104" fmla="*/ 131379 h 352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4960548" h="3526297">
                  <a:moveTo>
                    <a:pt x="542883" y="0"/>
                  </a:moveTo>
                  <a:lnTo>
                    <a:pt x="826658" y="0"/>
                  </a:lnTo>
                  <a:lnTo>
                    <a:pt x="730698" y="89329"/>
                  </a:lnTo>
                  <a:cubicBezTo>
                    <a:pt x="681528" y="139120"/>
                    <a:pt x="634626" y="190876"/>
                    <a:pt x="590295" y="244485"/>
                  </a:cubicBezTo>
                  <a:cubicBezTo>
                    <a:pt x="501458" y="351540"/>
                    <a:pt x="423083" y="466336"/>
                    <a:pt x="357524" y="587307"/>
                  </a:cubicBezTo>
                  <a:cubicBezTo>
                    <a:pt x="291965" y="708196"/>
                    <a:pt x="237391" y="834767"/>
                    <a:pt x="199554" y="966280"/>
                  </a:cubicBezTo>
                  <a:cubicBezTo>
                    <a:pt x="161632" y="1097463"/>
                    <a:pt x="142016" y="1233833"/>
                    <a:pt x="142104" y="1370286"/>
                  </a:cubicBezTo>
                  <a:cubicBezTo>
                    <a:pt x="142888" y="1437319"/>
                    <a:pt x="149862" y="1503858"/>
                    <a:pt x="166339" y="1568090"/>
                  </a:cubicBezTo>
                  <a:cubicBezTo>
                    <a:pt x="182555" y="1632405"/>
                    <a:pt x="207750" y="1693921"/>
                    <a:pt x="237914" y="1753129"/>
                  </a:cubicBezTo>
                  <a:cubicBezTo>
                    <a:pt x="253170" y="1782693"/>
                    <a:pt x="270084" y="1811680"/>
                    <a:pt x="287868" y="1840255"/>
                  </a:cubicBezTo>
                  <a:cubicBezTo>
                    <a:pt x="305914" y="1868748"/>
                    <a:pt x="325181" y="1896830"/>
                    <a:pt x="345232" y="1924581"/>
                  </a:cubicBezTo>
                  <a:cubicBezTo>
                    <a:pt x="385858" y="1979920"/>
                    <a:pt x="431017" y="2033612"/>
                    <a:pt x="477745" y="2087551"/>
                  </a:cubicBezTo>
                  <a:cubicBezTo>
                    <a:pt x="524474" y="2141573"/>
                    <a:pt x="573294" y="2195594"/>
                    <a:pt x="621156" y="2251756"/>
                  </a:cubicBezTo>
                  <a:cubicBezTo>
                    <a:pt x="645130" y="2279755"/>
                    <a:pt x="668843" y="2308412"/>
                    <a:pt x="692469" y="2337482"/>
                  </a:cubicBezTo>
                  <a:lnTo>
                    <a:pt x="726731" y="2379562"/>
                  </a:lnTo>
                  <a:cubicBezTo>
                    <a:pt x="737977" y="2392986"/>
                    <a:pt x="748700" y="2406738"/>
                    <a:pt x="760295" y="2419831"/>
                  </a:cubicBezTo>
                  <a:cubicBezTo>
                    <a:pt x="850788" y="2526392"/>
                    <a:pt x="948952" y="2624470"/>
                    <a:pt x="1048685" y="2717443"/>
                  </a:cubicBezTo>
                  <a:cubicBezTo>
                    <a:pt x="1098814" y="2763724"/>
                    <a:pt x="1149814" y="2808439"/>
                    <a:pt x="1202035" y="2851344"/>
                  </a:cubicBezTo>
                  <a:cubicBezTo>
                    <a:pt x="1254256" y="2894248"/>
                    <a:pt x="1307435" y="2935752"/>
                    <a:pt x="1362620" y="2974785"/>
                  </a:cubicBezTo>
                  <a:cubicBezTo>
                    <a:pt x="1472554" y="3053017"/>
                    <a:pt x="1591118" y="3122932"/>
                    <a:pt x="1721364" y="3170036"/>
                  </a:cubicBezTo>
                  <a:cubicBezTo>
                    <a:pt x="1786314" y="3193588"/>
                    <a:pt x="1853617" y="3211622"/>
                    <a:pt x="1922052" y="3225210"/>
                  </a:cubicBezTo>
                  <a:cubicBezTo>
                    <a:pt x="1939227" y="3228422"/>
                    <a:pt x="1956227" y="3232128"/>
                    <a:pt x="1973488" y="3234928"/>
                  </a:cubicBezTo>
                  <a:lnTo>
                    <a:pt x="2025360" y="3243080"/>
                  </a:lnTo>
                  <a:cubicBezTo>
                    <a:pt x="2060145" y="3247445"/>
                    <a:pt x="2094930" y="3252056"/>
                    <a:pt x="2130063" y="3254774"/>
                  </a:cubicBezTo>
                  <a:cubicBezTo>
                    <a:pt x="2147587" y="3256338"/>
                    <a:pt x="2165109" y="3257821"/>
                    <a:pt x="2182719" y="3258562"/>
                  </a:cubicBezTo>
                  <a:cubicBezTo>
                    <a:pt x="2200330" y="3259385"/>
                    <a:pt x="2217853" y="3260703"/>
                    <a:pt x="2235551" y="3261197"/>
                  </a:cubicBezTo>
                  <a:lnTo>
                    <a:pt x="2288556" y="3262350"/>
                  </a:lnTo>
                  <a:cubicBezTo>
                    <a:pt x="2306166" y="3262761"/>
                    <a:pt x="2323951" y="3262185"/>
                    <a:pt x="2341648" y="3262103"/>
                  </a:cubicBezTo>
                  <a:lnTo>
                    <a:pt x="2368238" y="3261856"/>
                  </a:lnTo>
                  <a:cubicBezTo>
                    <a:pt x="2376869" y="3261609"/>
                    <a:pt x="2385325" y="3261115"/>
                    <a:pt x="2393869" y="3260785"/>
                  </a:cubicBezTo>
                  <a:cubicBezTo>
                    <a:pt x="2402412" y="3260373"/>
                    <a:pt x="2410956" y="3260127"/>
                    <a:pt x="2419413" y="3259550"/>
                  </a:cubicBezTo>
                  <a:lnTo>
                    <a:pt x="2444869" y="3257574"/>
                  </a:lnTo>
                  <a:cubicBezTo>
                    <a:pt x="2478782" y="3255021"/>
                    <a:pt x="2512434" y="3250739"/>
                    <a:pt x="2545824" y="3245798"/>
                  </a:cubicBezTo>
                  <a:cubicBezTo>
                    <a:pt x="2679470" y="3224881"/>
                    <a:pt x="2807973" y="3183954"/>
                    <a:pt x="2930373" y="3126555"/>
                  </a:cubicBezTo>
                  <a:cubicBezTo>
                    <a:pt x="3053210" y="3069817"/>
                    <a:pt x="3170118" y="2997184"/>
                    <a:pt x="3285631" y="2917552"/>
                  </a:cubicBezTo>
                  <a:cubicBezTo>
                    <a:pt x="3314487" y="2897706"/>
                    <a:pt x="3343169" y="2876954"/>
                    <a:pt x="3371764" y="2856120"/>
                  </a:cubicBezTo>
                  <a:cubicBezTo>
                    <a:pt x="3400534" y="2835285"/>
                    <a:pt x="3429216" y="2814121"/>
                    <a:pt x="3457898" y="2792628"/>
                  </a:cubicBezTo>
                  <a:lnTo>
                    <a:pt x="3632344" y="2660869"/>
                  </a:lnTo>
                  <a:cubicBezTo>
                    <a:pt x="3752043" y="2571190"/>
                    <a:pt x="3872873" y="2487687"/>
                    <a:pt x="3990915" y="2405832"/>
                  </a:cubicBezTo>
                  <a:cubicBezTo>
                    <a:pt x="4108869" y="2323976"/>
                    <a:pt x="4222378" y="2241297"/>
                    <a:pt x="4324988" y="2152196"/>
                  </a:cubicBezTo>
                  <a:cubicBezTo>
                    <a:pt x="4427598" y="2063258"/>
                    <a:pt x="4520270" y="1968474"/>
                    <a:pt x="4592106" y="1861501"/>
                  </a:cubicBezTo>
                  <a:cubicBezTo>
                    <a:pt x="4628024" y="1808057"/>
                    <a:pt x="4658712" y="1751730"/>
                    <a:pt x="4683122" y="1692521"/>
                  </a:cubicBezTo>
                  <a:cubicBezTo>
                    <a:pt x="4707706" y="1633393"/>
                    <a:pt x="4725404" y="1571467"/>
                    <a:pt x="4738568" y="1507893"/>
                  </a:cubicBezTo>
                  <a:cubicBezTo>
                    <a:pt x="4745106" y="1476106"/>
                    <a:pt x="4750338" y="1443742"/>
                    <a:pt x="4753912" y="1411050"/>
                  </a:cubicBezTo>
                  <a:cubicBezTo>
                    <a:pt x="4754958" y="1402897"/>
                    <a:pt x="4755656" y="1394662"/>
                    <a:pt x="4756440" y="1386509"/>
                  </a:cubicBezTo>
                  <a:cubicBezTo>
                    <a:pt x="4757138" y="1378274"/>
                    <a:pt x="4758010" y="1370204"/>
                    <a:pt x="4758358" y="1361475"/>
                  </a:cubicBezTo>
                  <a:lnTo>
                    <a:pt x="4761148" y="1309759"/>
                  </a:lnTo>
                  <a:cubicBezTo>
                    <a:pt x="4763676" y="1240751"/>
                    <a:pt x="4762106" y="1171659"/>
                    <a:pt x="4756354" y="1102980"/>
                  </a:cubicBezTo>
                  <a:cubicBezTo>
                    <a:pt x="4750774" y="1034218"/>
                    <a:pt x="4740050" y="966033"/>
                    <a:pt x="4725578" y="898753"/>
                  </a:cubicBezTo>
                  <a:cubicBezTo>
                    <a:pt x="4710932" y="831473"/>
                    <a:pt x="4692624" y="765100"/>
                    <a:pt x="4673358" y="699384"/>
                  </a:cubicBezTo>
                  <a:cubicBezTo>
                    <a:pt x="4634912" y="568037"/>
                    <a:pt x="4592456" y="438419"/>
                    <a:pt x="4538491" y="312754"/>
                  </a:cubicBezTo>
                  <a:cubicBezTo>
                    <a:pt x="4511464" y="250003"/>
                    <a:pt x="4481301" y="188406"/>
                    <a:pt x="4446604" y="129196"/>
                  </a:cubicBezTo>
                  <a:cubicBezTo>
                    <a:pt x="4438147" y="114291"/>
                    <a:pt x="4428819" y="99798"/>
                    <a:pt x="4419840" y="85222"/>
                  </a:cubicBezTo>
                  <a:cubicBezTo>
                    <a:pt x="4410598" y="70728"/>
                    <a:pt x="4401008" y="56482"/>
                    <a:pt x="4391680" y="42071"/>
                  </a:cubicBezTo>
                  <a:lnTo>
                    <a:pt x="4361930" y="0"/>
                  </a:lnTo>
                  <a:lnTo>
                    <a:pt x="4588871" y="0"/>
                  </a:lnTo>
                  <a:lnTo>
                    <a:pt x="4613640" y="38859"/>
                  </a:lnTo>
                  <a:cubicBezTo>
                    <a:pt x="4653306" y="102762"/>
                    <a:pt x="4690706" y="167901"/>
                    <a:pt x="4724445" y="234687"/>
                  </a:cubicBezTo>
                  <a:cubicBezTo>
                    <a:pt x="4792096" y="368257"/>
                    <a:pt x="4844230" y="508828"/>
                    <a:pt x="4876138" y="653022"/>
                  </a:cubicBezTo>
                  <a:cubicBezTo>
                    <a:pt x="4892005" y="725161"/>
                    <a:pt x="4903077" y="797874"/>
                    <a:pt x="4911707" y="870671"/>
                  </a:cubicBezTo>
                  <a:cubicBezTo>
                    <a:pt x="4920513" y="943386"/>
                    <a:pt x="4927574" y="1016019"/>
                    <a:pt x="4934810" y="1088487"/>
                  </a:cubicBezTo>
                  <a:cubicBezTo>
                    <a:pt x="4941697" y="1161036"/>
                    <a:pt x="4947799" y="1233586"/>
                    <a:pt x="4953206" y="1306301"/>
                  </a:cubicBezTo>
                  <a:lnTo>
                    <a:pt x="4956954" y="1360899"/>
                  </a:lnTo>
                  <a:cubicBezTo>
                    <a:pt x="4957651" y="1369875"/>
                    <a:pt x="4958087" y="1379510"/>
                    <a:pt x="4958610" y="1388980"/>
                  </a:cubicBezTo>
                  <a:cubicBezTo>
                    <a:pt x="4959133" y="1398450"/>
                    <a:pt x="4959656" y="1408003"/>
                    <a:pt x="4959830" y="1417555"/>
                  </a:cubicBezTo>
                  <a:cubicBezTo>
                    <a:pt x="4961138" y="1455683"/>
                    <a:pt x="4960702" y="1494140"/>
                    <a:pt x="4958174" y="1532680"/>
                  </a:cubicBezTo>
                  <a:cubicBezTo>
                    <a:pt x="4948760" y="1686920"/>
                    <a:pt x="4904908" y="1842314"/>
                    <a:pt x="4834030" y="1984861"/>
                  </a:cubicBezTo>
                  <a:cubicBezTo>
                    <a:pt x="4763328" y="2127820"/>
                    <a:pt x="4665860" y="2256121"/>
                    <a:pt x="4558106" y="2368857"/>
                  </a:cubicBezTo>
                  <a:cubicBezTo>
                    <a:pt x="4504230" y="2425432"/>
                    <a:pt x="4447650" y="2478465"/>
                    <a:pt x="4389936" y="2528945"/>
                  </a:cubicBezTo>
                  <a:cubicBezTo>
                    <a:pt x="4332223" y="2579425"/>
                    <a:pt x="4273726" y="2628011"/>
                    <a:pt x="4214618" y="2674457"/>
                  </a:cubicBezTo>
                  <a:cubicBezTo>
                    <a:pt x="4096664" y="2767759"/>
                    <a:pt x="3976094" y="2852826"/>
                    <a:pt x="3858489" y="2936658"/>
                  </a:cubicBezTo>
                  <a:lnTo>
                    <a:pt x="3768868" y="3000643"/>
                  </a:lnTo>
                  <a:cubicBezTo>
                    <a:pt x="3738530" y="3022136"/>
                    <a:pt x="3707929" y="3043794"/>
                    <a:pt x="3676806" y="3065040"/>
                  </a:cubicBezTo>
                  <a:cubicBezTo>
                    <a:pt x="3645770" y="3086369"/>
                    <a:pt x="3614386" y="3107615"/>
                    <a:pt x="3582477" y="3128614"/>
                  </a:cubicBezTo>
                  <a:cubicBezTo>
                    <a:pt x="3550483" y="3149449"/>
                    <a:pt x="3518226" y="3170118"/>
                    <a:pt x="3485185" y="3190377"/>
                  </a:cubicBezTo>
                  <a:cubicBezTo>
                    <a:pt x="3419452" y="3230975"/>
                    <a:pt x="3351625" y="3270338"/>
                    <a:pt x="3280923" y="3306325"/>
                  </a:cubicBezTo>
                  <a:cubicBezTo>
                    <a:pt x="3210307" y="3342476"/>
                    <a:pt x="3137251" y="3376074"/>
                    <a:pt x="3061230" y="3404897"/>
                  </a:cubicBezTo>
                  <a:cubicBezTo>
                    <a:pt x="2909886" y="3463366"/>
                    <a:pt x="2747295" y="3502810"/>
                    <a:pt x="2583137" y="3518292"/>
                  </a:cubicBezTo>
                  <a:cubicBezTo>
                    <a:pt x="2542075" y="3521999"/>
                    <a:pt x="2501013" y="3524798"/>
                    <a:pt x="2460038" y="3525622"/>
                  </a:cubicBezTo>
                  <a:lnTo>
                    <a:pt x="2429264" y="3526280"/>
                  </a:lnTo>
                  <a:cubicBezTo>
                    <a:pt x="2419064" y="3526363"/>
                    <a:pt x="2408777" y="3526116"/>
                    <a:pt x="2398576" y="3526116"/>
                  </a:cubicBezTo>
                  <a:lnTo>
                    <a:pt x="2367977" y="3525786"/>
                  </a:lnTo>
                  <a:lnTo>
                    <a:pt x="2338249" y="3524716"/>
                  </a:lnTo>
                  <a:cubicBezTo>
                    <a:pt x="2259089" y="3522327"/>
                    <a:pt x="2179756" y="3516399"/>
                    <a:pt x="2100770" y="3506845"/>
                  </a:cubicBezTo>
                  <a:cubicBezTo>
                    <a:pt x="2021699" y="3497787"/>
                    <a:pt x="1942801" y="3484776"/>
                    <a:pt x="1864776" y="3467483"/>
                  </a:cubicBezTo>
                  <a:cubicBezTo>
                    <a:pt x="1786836" y="3450025"/>
                    <a:pt x="1709508" y="3429355"/>
                    <a:pt x="1632964" y="3405803"/>
                  </a:cubicBezTo>
                  <a:cubicBezTo>
                    <a:pt x="1480138" y="3358288"/>
                    <a:pt x="1329055" y="3299160"/>
                    <a:pt x="1189219" y="3220352"/>
                  </a:cubicBezTo>
                  <a:cubicBezTo>
                    <a:pt x="1049296" y="3141708"/>
                    <a:pt x="924367" y="3041982"/>
                    <a:pt x="815305" y="2931634"/>
                  </a:cubicBezTo>
                  <a:cubicBezTo>
                    <a:pt x="760469" y="2876542"/>
                    <a:pt x="710603" y="2817909"/>
                    <a:pt x="663699" y="2757877"/>
                  </a:cubicBezTo>
                  <a:cubicBezTo>
                    <a:pt x="617059" y="2697597"/>
                    <a:pt x="572684" y="2636411"/>
                    <a:pt x="531274" y="2573907"/>
                  </a:cubicBezTo>
                  <a:cubicBezTo>
                    <a:pt x="520638" y="2558426"/>
                    <a:pt x="510612" y="2542697"/>
                    <a:pt x="500325" y="2527051"/>
                  </a:cubicBezTo>
                  <a:lnTo>
                    <a:pt x="470771" y="2481594"/>
                  </a:lnTo>
                  <a:cubicBezTo>
                    <a:pt x="451853" y="2452195"/>
                    <a:pt x="432238" y="2423043"/>
                    <a:pt x="412448" y="2393479"/>
                  </a:cubicBezTo>
                  <a:lnTo>
                    <a:pt x="291616" y="2213464"/>
                  </a:lnTo>
                  <a:cubicBezTo>
                    <a:pt x="251078" y="2152113"/>
                    <a:pt x="211062" y="2088951"/>
                    <a:pt x="173662" y="2023154"/>
                  </a:cubicBezTo>
                  <a:cubicBezTo>
                    <a:pt x="155005" y="1990214"/>
                    <a:pt x="136960" y="1956697"/>
                    <a:pt x="120483" y="1922276"/>
                  </a:cubicBezTo>
                  <a:cubicBezTo>
                    <a:pt x="104093" y="1887771"/>
                    <a:pt x="88837" y="1852608"/>
                    <a:pt x="75324" y="1816703"/>
                  </a:cubicBezTo>
                  <a:cubicBezTo>
                    <a:pt x="62072" y="1780717"/>
                    <a:pt x="50303" y="1744235"/>
                    <a:pt x="40713" y="1707179"/>
                  </a:cubicBezTo>
                  <a:cubicBezTo>
                    <a:pt x="36180" y="1688650"/>
                    <a:pt x="31560" y="1670039"/>
                    <a:pt x="27811" y="1651346"/>
                  </a:cubicBezTo>
                  <a:lnTo>
                    <a:pt x="22144" y="1623346"/>
                  </a:lnTo>
                  <a:lnTo>
                    <a:pt x="17436" y="1595265"/>
                  </a:lnTo>
                  <a:cubicBezTo>
                    <a:pt x="5144" y="1520328"/>
                    <a:pt x="0" y="1444978"/>
                    <a:pt x="0" y="1370286"/>
                  </a:cubicBezTo>
                  <a:cubicBezTo>
                    <a:pt x="349" y="1223293"/>
                    <a:pt x="16652" y="1076299"/>
                    <a:pt x="48385" y="931939"/>
                  </a:cubicBezTo>
                  <a:cubicBezTo>
                    <a:pt x="80032" y="787663"/>
                    <a:pt x="128504" y="646187"/>
                    <a:pt x="193801" y="511957"/>
                  </a:cubicBezTo>
                  <a:cubicBezTo>
                    <a:pt x="259404" y="377727"/>
                    <a:pt x="339740" y="250559"/>
                    <a:pt x="431660" y="13137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6" name="Freeform: Shape 7185">
              <a:extLst>
                <a:ext uri="{FF2B5EF4-FFF2-40B4-BE49-F238E27FC236}">
                  <a16:creationId xmlns:a16="http://schemas.microsoft.com/office/drawing/2014/main" id="{EB03BE98-6C07-41CD-ACA9-5244A3DA10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213739 w 4934374"/>
                <a:gd name="connsiteY1" fmla="*/ 0 h 3484134"/>
                <a:gd name="connsiteX2" fmla="*/ 1150162 w 4934374"/>
                <a:gd name="connsiteY2" fmla="*/ 47028 h 3484134"/>
                <a:gd name="connsiteX3" fmla="*/ 626038 w 4934374"/>
                <a:gd name="connsiteY3" fmla="*/ 660944 h 3484134"/>
                <a:gd name="connsiteX4" fmla="*/ 435986 w 4934374"/>
                <a:gd name="connsiteY4" fmla="*/ 1375409 h 3484134"/>
                <a:gd name="connsiteX5" fmla="*/ 750530 w 4934374"/>
                <a:gd name="connsiteY5" fmla="*/ 2038817 h 3484134"/>
                <a:gd name="connsiteX6" fmla="*/ 909024 w 4934374"/>
                <a:gd name="connsiteY6" fmla="*/ 2249384 h 3484134"/>
                <a:gd name="connsiteX7" fmla="*/ 2396223 w 4934374"/>
                <a:gd name="connsiteY7" fmla="*/ 3072468 h 3484134"/>
                <a:gd name="connsiteX8" fmla="*/ 3525201 w 4934374"/>
                <a:gd name="connsiteY8" fmla="*/ 2566101 h 3484134"/>
                <a:gd name="connsiteX9" fmla="*/ 3662596 w 4934374"/>
                <a:gd name="connsiteY9" fmla="*/ 2465552 h 3484134"/>
                <a:gd name="connsiteX10" fmla="*/ 4287500 w 4934374"/>
                <a:gd name="connsiteY10" fmla="*/ 1939915 h 3484134"/>
                <a:gd name="connsiteX11" fmla="*/ 4498563 w 4934374"/>
                <a:gd name="connsiteY11" fmla="*/ 1375409 h 3484134"/>
                <a:gd name="connsiteX12" fmla="*/ 4132831 w 4934374"/>
                <a:gd name="connsiteY12" fmla="*/ 134540 h 3484134"/>
                <a:gd name="connsiteX13" fmla="*/ 4025590 w 4934374"/>
                <a:gd name="connsiteY13" fmla="*/ 0 h 3484134"/>
                <a:gd name="connsiteX14" fmla="*/ 4555675 w 4934374"/>
                <a:gd name="connsiteY14" fmla="*/ 0 h 3484134"/>
                <a:gd name="connsiteX15" fmla="*/ 4605933 w 4934374"/>
                <a:gd name="connsiteY15" fmla="*/ 77740 h 3484134"/>
                <a:gd name="connsiteX16" fmla="*/ 4934374 w 4934374"/>
                <a:gd name="connsiteY16" fmla="*/ 1375327 h 3484134"/>
                <a:gd name="connsiteX17" fmla="*/ 3793540 w 4934374"/>
                <a:gd name="connsiteY17" fmla="*/ 2890475 h 3484134"/>
                <a:gd name="connsiteX18" fmla="*/ 2396135 w 4934374"/>
                <a:gd name="connsiteY18" fmla="*/ 3484134 h 3484134"/>
                <a:gd name="connsiteX19" fmla="*/ 548273 w 4934374"/>
                <a:gd name="connsiteY19" fmla="*/ 2480458 h 3484134"/>
                <a:gd name="connsiteX20" fmla="*/ 0 w 4934374"/>
                <a:gd name="connsiteY20" fmla="*/ 1375327 h 3484134"/>
                <a:gd name="connsiteX21" fmla="*/ 512166 w 4934374"/>
                <a:gd name="connsiteY21"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34374" h="3484134">
                  <a:moveTo>
                    <a:pt x="585303" y="0"/>
                  </a:moveTo>
                  <a:lnTo>
                    <a:pt x="1213739" y="0"/>
                  </a:lnTo>
                  <a:lnTo>
                    <a:pt x="1150162" y="47028"/>
                  </a:lnTo>
                  <a:cubicBezTo>
                    <a:pt x="925762" y="228608"/>
                    <a:pt x="749397" y="435224"/>
                    <a:pt x="626038" y="660944"/>
                  </a:cubicBezTo>
                  <a:cubicBezTo>
                    <a:pt x="499976" y="891687"/>
                    <a:pt x="435986" y="1132066"/>
                    <a:pt x="435986" y="1375409"/>
                  </a:cubicBezTo>
                  <a:cubicBezTo>
                    <a:pt x="435986" y="1620481"/>
                    <a:pt x="538074" y="1763604"/>
                    <a:pt x="750530" y="2038817"/>
                  </a:cubicBezTo>
                  <a:cubicBezTo>
                    <a:pt x="801792" y="2105190"/>
                    <a:pt x="854797" y="2173870"/>
                    <a:pt x="909024" y="2249384"/>
                  </a:cubicBezTo>
                  <a:cubicBezTo>
                    <a:pt x="1323389" y="2826326"/>
                    <a:pt x="1768180" y="3072468"/>
                    <a:pt x="2396223" y="3072468"/>
                  </a:cubicBezTo>
                  <a:cubicBezTo>
                    <a:pt x="2808409" y="3072468"/>
                    <a:pt x="3110835" y="2871947"/>
                    <a:pt x="3525201" y="2566101"/>
                  </a:cubicBezTo>
                  <a:cubicBezTo>
                    <a:pt x="3571493" y="2531926"/>
                    <a:pt x="3617786" y="2498162"/>
                    <a:pt x="3662596" y="2465552"/>
                  </a:cubicBezTo>
                  <a:cubicBezTo>
                    <a:pt x="3905479" y="2288583"/>
                    <a:pt x="4134849" y="2121414"/>
                    <a:pt x="4287500" y="1939915"/>
                  </a:cubicBezTo>
                  <a:cubicBezTo>
                    <a:pt x="4433440" y="1766404"/>
                    <a:pt x="4498563" y="1592317"/>
                    <a:pt x="4498563" y="1375409"/>
                  </a:cubicBezTo>
                  <a:cubicBezTo>
                    <a:pt x="4498563" y="899696"/>
                    <a:pt x="4369741" y="465973"/>
                    <a:pt x="4132831" y="134540"/>
                  </a:cubicBezTo>
                  <a:lnTo>
                    <a:pt x="4025590"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97" name="Freeform: Shape 7186">
              <a:extLst>
                <a:ext uri="{FF2B5EF4-FFF2-40B4-BE49-F238E27FC236}">
                  <a16:creationId xmlns:a16="http://schemas.microsoft.com/office/drawing/2014/main" id="{D13CCE92-2C5E-48BC-9713-FBEEDBAE61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354934 w 4934374"/>
                <a:gd name="connsiteY1" fmla="*/ 0 h 3484134"/>
                <a:gd name="connsiteX2" fmla="*/ 1206830 w 4934374"/>
                <a:gd name="connsiteY2" fmla="*/ 109531 h 3484134"/>
                <a:gd name="connsiteX3" fmla="*/ 703453 w 4934374"/>
                <a:gd name="connsiteY3" fmla="*/ 698660 h 3484134"/>
                <a:gd name="connsiteX4" fmla="*/ 523079 w 4934374"/>
                <a:gd name="connsiteY4" fmla="*/ 1375409 h 3484134"/>
                <a:gd name="connsiteX5" fmla="*/ 820885 w 4934374"/>
                <a:gd name="connsiteY5" fmla="*/ 1990313 h 3484134"/>
                <a:gd name="connsiteX6" fmla="*/ 981122 w 4934374"/>
                <a:gd name="connsiteY6" fmla="*/ 2203186 h 3484134"/>
                <a:gd name="connsiteX7" fmla="*/ 1592426 w 4934374"/>
                <a:gd name="connsiteY7" fmla="*/ 2792645 h 3484134"/>
                <a:gd name="connsiteX8" fmla="*/ 2396135 w 4934374"/>
                <a:gd name="connsiteY8" fmla="*/ 2990119 h 3484134"/>
                <a:gd name="connsiteX9" fmla="*/ 2913112 w 4934374"/>
                <a:gd name="connsiteY9" fmla="*/ 2864371 h 3484134"/>
                <a:gd name="connsiteX10" fmla="*/ 3471411 w 4934374"/>
                <a:gd name="connsiteY10" fmla="*/ 2501292 h 3484134"/>
                <a:gd name="connsiteX11" fmla="*/ 3609242 w 4934374"/>
                <a:gd name="connsiteY11" fmla="*/ 2400414 h 3484134"/>
                <a:gd name="connsiteX12" fmla="*/ 4219151 w 4934374"/>
                <a:gd name="connsiteY12" fmla="*/ 1888693 h 3484134"/>
                <a:gd name="connsiteX13" fmla="*/ 4411296 w 4934374"/>
                <a:gd name="connsiteY13" fmla="*/ 1375409 h 3484134"/>
                <a:gd name="connsiteX14" fmla="*/ 3957874 w 4934374"/>
                <a:gd name="connsiteY14" fmla="*/ 51887 h 3484134"/>
                <a:gd name="connsiteX15" fmla="*/ 3906637 w 4934374"/>
                <a:gd name="connsiteY15" fmla="*/ 0 h 3484134"/>
                <a:gd name="connsiteX16" fmla="*/ 4555675 w 4934374"/>
                <a:gd name="connsiteY16" fmla="*/ 0 h 3484134"/>
                <a:gd name="connsiteX17" fmla="*/ 4605933 w 4934374"/>
                <a:gd name="connsiteY17" fmla="*/ 77740 h 3484134"/>
                <a:gd name="connsiteX18" fmla="*/ 4934374 w 4934374"/>
                <a:gd name="connsiteY18" fmla="*/ 1375327 h 3484134"/>
                <a:gd name="connsiteX19" fmla="*/ 3793540 w 4934374"/>
                <a:gd name="connsiteY19" fmla="*/ 2890475 h 3484134"/>
                <a:gd name="connsiteX20" fmla="*/ 2396135 w 4934374"/>
                <a:gd name="connsiteY20" fmla="*/ 3484134 h 3484134"/>
                <a:gd name="connsiteX21" fmla="*/ 548273 w 4934374"/>
                <a:gd name="connsiteY21" fmla="*/ 2480458 h 3484134"/>
                <a:gd name="connsiteX22" fmla="*/ 0 w 4934374"/>
                <a:gd name="connsiteY22" fmla="*/ 1375327 h 3484134"/>
                <a:gd name="connsiteX23" fmla="*/ 512166 w 4934374"/>
                <a:gd name="connsiteY23"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34374" h="3484134">
                  <a:moveTo>
                    <a:pt x="585303" y="0"/>
                  </a:moveTo>
                  <a:lnTo>
                    <a:pt x="1354934" y="0"/>
                  </a:lnTo>
                  <a:lnTo>
                    <a:pt x="1206830" y="109531"/>
                  </a:lnTo>
                  <a:cubicBezTo>
                    <a:pt x="994024" y="281725"/>
                    <a:pt x="820013" y="485457"/>
                    <a:pt x="703453" y="698660"/>
                  </a:cubicBezTo>
                  <a:cubicBezTo>
                    <a:pt x="583756" y="917627"/>
                    <a:pt x="523079" y="1145324"/>
                    <a:pt x="523079" y="1375409"/>
                  </a:cubicBezTo>
                  <a:cubicBezTo>
                    <a:pt x="523079" y="1595282"/>
                    <a:pt x="614356" y="1722842"/>
                    <a:pt x="820885" y="1990313"/>
                  </a:cubicBezTo>
                  <a:cubicBezTo>
                    <a:pt x="872582" y="2057263"/>
                    <a:pt x="926023" y="2126519"/>
                    <a:pt x="981122" y="2203186"/>
                  </a:cubicBezTo>
                  <a:cubicBezTo>
                    <a:pt x="1175968" y="2474445"/>
                    <a:pt x="1375871" y="2667309"/>
                    <a:pt x="1592426" y="2792645"/>
                  </a:cubicBezTo>
                  <a:cubicBezTo>
                    <a:pt x="1821970" y="2925557"/>
                    <a:pt x="2084904" y="2990119"/>
                    <a:pt x="2396135" y="2990119"/>
                  </a:cubicBezTo>
                  <a:cubicBezTo>
                    <a:pt x="2572762" y="2990119"/>
                    <a:pt x="2737009" y="2950179"/>
                    <a:pt x="2913112" y="2864371"/>
                  </a:cubicBezTo>
                  <a:cubicBezTo>
                    <a:pt x="3093922" y="2776257"/>
                    <a:pt x="3272903" y="2647792"/>
                    <a:pt x="3471411" y="2501292"/>
                  </a:cubicBezTo>
                  <a:cubicBezTo>
                    <a:pt x="3517964" y="2466952"/>
                    <a:pt x="3564344" y="2433106"/>
                    <a:pt x="3609242" y="2400414"/>
                  </a:cubicBezTo>
                  <a:cubicBezTo>
                    <a:pt x="3847766" y="2226574"/>
                    <a:pt x="4073038" y="2062368"/>
                    <a:pt x="4219151" y="1888693"/>
                  </a:cubicBezTo>
                  <a:cubicBezTo>
                    <a:pt x="4353844" y="1728606"/>
                    <a:pt x="4411296" y="1575106"/>
                    <a:pt x="4411296" y="1375409"/>
                  </a:cubicBezTo>
                  <a:cubicBezTo>
                    <a:pt x="4411296" y="851089"/>
                    <a:pt x="4250274" y="381038"/>
                    <a:pt x="3957874" y="51887"/>
                  </a:cubicBezTo>
                  <a:lnTo>
                    <a:pt x="3906637"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Pavadinimas 1">
            <a:extLst>
              <a:ext uri="{FF2B5EF4-FFF2-40B4-BE49-F238E27FC236}">
                <a16:creationId xmlns:a16="http://schemas.microsoft.com/office/drawing/2014/main" id="{C08B3AA9-E1C4-9223-81DF-05E69EB5BE6D}"/>
              </a:ext>
            </a:extLst>
          </p:cNvPr>
          <p:cNvSpPr>
            <a:spLocks noGrp="1"/>
          </p:cNvSpPr>
          <p:nvPr>
            <p:ph type="title"/>
          </p:nvPr>
        </p:nvSpPr>
        <p:spPr>
          <a:xfrm>
            <a:off x="804672" y="802955"/>
            <a:ext cx="5145024" cy="1454051"/>
          </a:xfrm>
        </p:spPr>
        <p:txBody>
          <a:bodyPr anchor="b">
            <a:normAutofit fontScale="90000"/>
          </a:bodyPr>
          <a:lstStyle/>
          <a:p>
            <a:r>
              <a:rPr lang="lt-LT" sz="3300" b="0" i="0" dirty="0">
                <a:solidFill>
                  <a:schemeClr val="tx2"/>
                </a:solidFill>
                <a:effectLst/>
                <a:latin typeface="Times New Roman" panose="02020603050405020304" pitchFamily="18" charset="0"/>
              </a:rPr>
              <a:t>14.5.1. KITOS ĮSTAIGOS DARBUOTOJŲ IR LANKYTOJŲ </a:t>
            </a:r>
            <a:r>
              <a:rPr lang="lt-LT" sz="3300" b="1" i="0" dirty="0">
                <a:solidFill>
                  <a:schemeClr val="tx2"/>
                </a:solidFill>
                <a:effectLst/>
                <a:latin typeface="Times New Roman" panose="02020603050405020304" pitchFamily="18" charset="0"/>
              </a:rPr>
              <a:t>EVAKAVIMO ORGANIZAVIMAS</a:t>
            </a:r>
            <a:endParaRPr lang="lt-LT" sz="3300" dirty="0">
              <a:solidFill>
                <a:schemeClr val="tx2"/>
              </a:solidFill>
            </a:endParaRPr>
          </a:p>
        </p:txBody>
      </p:sp>
      <p:pic>
        <p:nvPicPr>
          <p:cNvPr id="4" name="Picture 4" descr="GuideLed DXC | Safe evacuation | Buildings | Eaton">
            <a:extLst>
              <a:ext uri="{FF2B5EF4-FFF2-40B4-BE49-F238E27FC236}">
                <a16:creationId xmlns:a16="http://schemas.microsoft.com/office/drawing/2014/main" id="{3B973C24-7CEE-E27D-6469-E4A545CA646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56893" y="407787"/>
            <a:ext cx="2136501" cy="1424334"/>
          </a:xfrm>
          <a:prstGeom prst="rect">
            <a:avLst/>
          </a:prstGeom>
          <a:noFill/>
          <a:extLst>
            <a:ext uri="{909E8E84-426E-40DD-AFC4-6F175D3DCCD1}">
              <a14:hiddenFill xmlns:a14="http://schemas.microsoft.com/office/drawing/2010/main">
                <a:solidFill>
                  <a:srgbClr val="FFFFFF"/>
                </a:solidFill>
              </a14:hiddenFill>
            </a:ext>
          </a:extLst>
        </p:spPr>
      </p:pic>
      <p:sp>
        <p:nvSpPr>
          <p:cNvPr id="3" name="Turinio vietos rezervavimo ženklas 2">
            <a:extLst>
              <a:ext uri="{FF2B5EF4-FFF2-40B4-BE49-F238E27FC236}">
                <a16:creationId xmlns:a16="http://schemas.microsoft.com/office/drawing/2014/main" id="{E7C0463F-DD3A-EBCC-45CF-4C1603C1DC5F}"/>
              </a:ext>
            </a:extLst>
          </p:cNvPr>
          <p:cNvSpPr>
            <a:spLocks noGrp="1"/>
          </p:cNvSpPr>
          <p:nvPr>
            <p:ph idx="1"/>
          </p:nvPr>
        </p:nvSpPr>
        <p:spPr>
          <a:xfrm>
            <a:off x="804672" y="2421682"/>
            <a:ext cx="5723947" cy="3639289"/>
          </a:xfrm>
        </p:spPr>
        <p:txBody>
          <a:bodyPr anchor="ctr">
            <a:normAutofit/>
          </a:bodyPr>
          <a:lstStyle/>
          <a:p>
            <a:r>
              <a:rPr lang="lt-LT" dirty="0">
                <a:solidFill>
                  <a:schemeClr val="tx2"/>
                </a:solidFill>
                <a:latin typeface="Times New Roman" panose="02020603050405020304" pitchFamily="18" charset="0"/>
                <a:cs typeface="Times New Roman" panose="02020603050405020304" pitchFamily="18" charset="0"/>
              </a:rPr>
              <a:t>Visos įstaigos turi evakavimosi tvarką, evakavimosi schemas.</a:t>
            </a:r>
          </a:p>
          <a:p>
            <a:endParaRPr lang="lt-LT" dirty="0">
              <a:solidFill>
                <a:schemeClr val="tx2"/>
              </a:solidFill>
              <a:latin typeface="Times New Roman" panose="02020603050405020304" pitchFamily="18" charset="0"/>
              <a:cs typeface="Times New Roman" panose="02020603050405020304" pitchFamily="18" charset="0"/>
            </a:endParaRPr>
          </a:p>
          <a:p>
            <a:pPr marL="0" indent="0">
              <a:buNone/>
            </a:pPr>
            <a:r>
              <a:rPr lang="lt-LT" dirty="0">
                <a:solidFill>
                  <a:srgbClr val="FF0000"/>
                </a:solidFill>
                <a:latin typeface="Times New Roman" panose="02020603050405020304" pitchFamily="18" charset="0"/>
                <a:cs typeface="Times New Roman" panose="02020603050405020304" pitchFamily="18" charset="0"/>
              </a:rPr>
              <a:t>Rekomendacija:</a:t>
            </a:r>
          </a:p>
          <a:p>
            <a:r>
              <a:rPr lang="lt-LT" dirty="0">
                <a:solidFill>
                  <a:schemeClr val="tx2"/>
                </a:solidFill>
                <a:latin typeface="Times New Roman" panose="02020603050405020304" pitchFamily="18" charset="0"/>
                <a:cs typeface="Times New Roman" panose="02020603050405020304" pitchFamily="18" charset="0"/>
              </a:rPr>
              <a:t>Susitarimai su kitomis įstaigomis  – geroji praktika.</a:t>
            </a:r>
          </a:p>
        </p:txBody>
      </p:sp>
      <p:pic>
        <p:nvPicPr>
          <p:cNvPr id="7170" name="Picture 2" descr="Parents And Children Who Came To The Evacuation Center Stock Illustration -  Download Image Now - iStock">
            <a:extLst>
              <a:ext uri="{FF2B5EF4-FFF2-40B4-BE49-F238E27FC236}">
                <a16:creationId xmlns:a16="http://schemas.microsoft.com/office/drawing/2014/main" id="{8A60C73C-4D74-BDCE-E3A4-7C7F8863B9D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592135" y="3863170"/>
            <a:ext cx="2489735" cy="2390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01556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 name="Rectangle 46">
            <a:extLst>
              <a:ext uri="{FF2B5EF4-FFF2-40B4-BE49-F238E27FC236}">
                <a16:creationId xmlns:a16="http://schemas.microsoft.com/office/drawing/2014/main" id="{0CCC4BA0-1298-4DBD-86F1-B51D8C9D3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urinio vietos rezervavimo ženklas 2">
            <a:extLst>
              <a:ext uri="{FF2B5EF4-FFF2-40B4-BE49-F238E27FC236}">
                <a16:creationId xmlns:a16="http://schemas.microsoft.com/office/drawing/2014/main" id="{B042956A-E113-51DE-4EAE-017972EDE5E1}"/>
              </a:ext>
            </a:extLst>
          </p:cNvPr>
          <p:cNvSpPr txBox="1">
            <a:spLocks/>
          </p:cNvSpPr>
          <p:nvPr/>
        </p:nvSpPr>
        <p:spPr>
          <a:xfrm>
            <a:off x="963561" y="285136"/>
            <a:ext cx="5600363" cy="565541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lt-LT" sz="1800" dirty="0">
                <a:latin typeface="Times New Roman" panose="02020603050405020304" pitchFamily="18" charset="0"/>
                <a:cs typeface="Times New Roman" panose="02020603050405020304" pitchFamily="18" charset="0"/>
              </a:rPr>
              <a:t>14.5.2. </a:t>
            </a:r>
            <a:r>
              <a:rPr lang="lt-LT" sz="1800" b="1" dirty="0">
                <a:latin typeface="Times New Roman" panose="02020603050405020304" pitchFamily="18" charset="0"/>
                <a:cs typeface="Times New Roman" panose="02020603050405020304" pitchFamily="18" charset="0"/>
              </a:rPr>
              <a:t>aprašoma kitos įstaigos darbuotojų ir lankytojų apsaugos nuo jų gyvybei ar sveikatai pavojingų veiksnių aprūpinimo asmeninės apsaugos priemonėmis organizavimo tvarka</a:t>
            </a:r>
            <a:r>
              <a:rPr lang="lt-LT" sz="1800" dirty="0">
                <a:latin typeface="Times New Roman" panose="02020603050405020304" pitchFamily="18" charset="0"/>
                <a:cs typeface="Times New Roman" panose="02020603050405020304" pitchFamily="18" charset="0"/>
              </a:rPr>
              <a:t>, </a:t>
            </a:r>
            <a:r>
              <a:rPr lang="lt-LT" sz="1800" b="1" dirty="0">
                <a:latin typeface="Times New Roman" panose="02020603050405020304" pitchFamily="18" charset="0"/>
                <a:cs typeface="Times New Roman" panose="02020603050405020304" pitchFamily="18" charset="0"/>
              </a:rPr>
              <a:t>asmenų, paskirtų atsakingais už asmeninės apsaugos priemonių išdavimo organizavimą, pareigybės</a:t>
            </a:r>
            <a:r>
              <a:rPr lang="lt-LT" sz="1800" dirty="0">
                <a:latin typeface="Times New Roman" panose="02020603050405020304" pitchFamily="18" charset="0"/>
                <a:cs typeface="Times New Roman" panose="02020603050405020304" pitchFamily="18" charset="0"/>
              </a:rPr>
              <a:t>. Veiklos vykdymui užtikrinti būtinos priemonės ir asmeninės apsaugos priemonės, </a:t>
            </a:r>
            <a:r>
              <a:rPr lang="lt-LT" sz="1800" dirty="0">
                <a:solidFill>
                  <a:srgbClr val="FF0000"/>
                </a:solidFill>
                <a:latin typeface="Times New Roman" panose="02020603050405020304" pitchFamily="18" charset="0"/>
                <a:cs typeface="Times New Roman" panose="02020603050405020304" pitchFamily="18" charset="0"/>
              </a:rPr>
              <a:t>numatytos vadovaujantis Valstybės ir savivaldybių institucijų ir įstaigų, ūkio subjektų ir kitų įstaigų, savivaldybių administracijų kaupiamų veiklos vykdymui užtikrinti būtinų priemonių ir asmeninės apsaugos priemonių, reikalingų nustatytų galimų pavojų atveju, atsargų sąrašo sudarymo ir jų kaupimo principų aprašu, patvirtintu Lietuvos Respublikos Vyriausybės 2010 m. kovo 17 d. nutarimu Nr. 286 „Dėl Lietuvos Respublikos civilinės saugos įstatymo, Lietuvos Respublikos visuomenės sveikatos priežiūros įstatymo, Lietuvos Respublikos socialinių paslaugų įstatymo atitinkamų nuostatų įgyvendinimo“</a:t>
            </a:r>
            <a:r>
              <a:rPr lang="lt-LT" sz="1800" dirty="0">
                <a:latin typeface="Times New Roman" panose="02020603050405020304" pitchFamily="18" charset="0"/>
                <a:cs typeface="Times New Roman" panose="02020603050405020304" pitchFamily="18" charset="0"/>
              </a:rPr>
              <a:t>, gali būti įtraukiamos į materialinių išteklių žinyną arba jau parengtas ir patvirtintas veiklos vykdymui užtikrinti būtinų priemonių ir asmeninės apsaugos priemonių atsargų sąrašas gali būti pridedamas prie plano</a:t>
            </a:r>
            <a:r>
              <a:rPr lang="lt-LT" sz="1800" dirty="0">
                <a:solidFill>
                  <a:schemeClr val="accent1"/>
                </a:solidFill>
                <a:latin typeface="Times New Roman" panose="02020603050405020304" pitchFamily="18" charset="0"/>
                <a:cs typeface="Times New Roman" panose="02020603050405020304" pitchFamily="18" charset="0"/>
              </a:rPr>
              <a:t>.</a:t>
            </a:r>
          </a:p>
          <a:p>
            <a:endParaRPr lang="en-US" sz="1300" dirty="0"/>
          </a:p>
        </p:txBody>
      </p:sp>
      <p:pic>
        <p:nvPicPr>
          <p:cNvPr id="4" name="Picture 10" descr="What Should Be In Your Emergency Kit? NSPR, 55% OFF">
            <a:extLst>
              <a:ext uri="{FF2B5EF4-FFF2-40B4-BE49-F238E27FC236}">
                <a16:creationId xmlns:a16="http://schemas.microsoft.com/office/drawing/2014/main" id="{5F45432A-E3D0-CA71-F763-89A048DFB2B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737" r="-1" b="18012"/>
          <a:stretch/>
        </p:blipFill>
        <p:spPr bwMode="auto">
          <a:xfrm>
            <a:off x="7047513" y="975645"/>
            <a:ext cx="4443447" cy="4443447"/>
          </a:xfrm>
          <a:custGeom>
            <a:avLst/>
            <a:gdLst/>
            <a:ahLst/>
            <a:cxnLst/>
            <a:rect l="l" t="t" r="r" b="b"/>
            <a:pathLst>
              <a:path w="4694238" h="4694238">
                <a:moveTo>
                  <a:pt x="2347119" y="0"/>
                </a:moveTo>
                <a:cubicBezTo>
                  <a:pt x="3643397" y="0"/>
                  <a:pt x="4694238" y="1050841"/>
                  <a:pt x="4694238" y="2347119"/>
                </a:cubicBezTo>
                <a:cubicBezTo>
                  <a:pt x="4694238" y="3643397"/>
                  <a:pt x="3643397" y="4694238"/>
                  <a:pt x="2347119" y="4694238"/>
                </a:cubicBezTo>
                <a:cubicBezTo>
                  <a:pt x="1050841" y="4694238"/>
                  <a:pt x="0" y="3643397"/>
                  <a:pt x="0" y="2347119"/>
                </a:cubicBezTo>
                <a:cubicBezTo>
                  <a:pt x="0" y="1050841"/>
                  <a:pt x="1050841" y="0"/>
                  <a:pt x="2347119" y="0"/>
                </a:cubicBezTo>
                <a:close/>
              </a:path>
            </a:pathLst>
          </a:custGeom>
          <a:noFill/>
          <a:extLst>
            <a:ext uri="{909E8E84-426E-40DD-AFC4-6F175D3DCCD1}">
              <a14:hiddenFill xmlns:a14="http://schemas.microsoft.com/office/drawing/2010/main">
                <a:solidFill>
                  <a:srgbClr val="FFFFFF"/>
                </a:solidFill>
              </a14:hiddenFill>
            </a:ext>
          </a:extLst>
        </p:spPr>
      </p:pic>
      <p:sp>
        <p:nvSpPr>
          <p:cNvPr id="62" name="Rectangle 48">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50">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43834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41B47F46-6FA1-79A3-D869-BAE096932EEA}"/>
              </a:ext>
            </a:extLst>
          </p:cNvPr>
          <p:cNvSpPr>
            <a:spLocks noGrp="1"/>
          </p:cNvSpPr>
          <p:nvPr>
            <p:ph idx="1"/>
          </p:nvPr>
        </p:nvSpPr>
        <p:spPr>
          <a:xfrm>
            <a:off x="838200" y="390115"/>
            <a:ext cx="10515600" cy="3287149"/>
          </a:xfrm>
        </p:spPr>
        <p:txBody>
          <a:bodyPr>
            <a:normAutofit lnSpcReduction="10000"/>
          </a:bodyPr>
          <a:lstStyle/>
          <a:p>
            <a:pPr marL="0" marR="0" indent="0" algn="just">
              <a:spcBef>
                <a:spcPts val="0"/>
              </a:spcBef>
              <a:spcAft>
                <a:spcPts val="0"/>
              </a:spcAft>
              <a:buNone/>
            </a:pPr>
            <a:r>
              <a:rPr lang="lt-LT" sz="2800" b="1" i="0" dirty="0">
                <a:effectLst/>
                <a:latin typeface="Times New Roman" panose="02020603050405020304" pitchFamily="18" charset="0"/>
              </a:rPr>
              <a:t>Galiojantys teisės aktai (patvirtinti LRV nutarimu Nr. 1317) dėl :</a:t>
            </a:r>
          </a:p>
          <a:p>
            <a:pPr marL="0" marR="0" indent="0" algn="just">
              <a:spcBef>
                <a:spcPts val="0"/>
              </a:spcBef>
              <a:spcAft>
                <a:spcPts val="0"/>
              </a:spcAft>
              <a:buNone/>
            </a:pPr>
            <a:endParaRPr lang="lt-LT" dirty="0">
              <a:latin typeface="Times New Roman" panose="02020603050405020304" pitchFamily="18" charset="0"/>
            </a:endParaRPr>
          </a:p>
          <a:p>
            <a:pPr marL="0" marR="0" indent="0" algn="just">
              <a:spcBef>
                <a:spcPts val="0"/>
              </a:spcBef>
              <a:spcAft>
                <a:spcPts val="0"/>
              </a:spcAft>
              <a:buNone/>
            </a:pPr>
            <a:r>
              <a:rPr lang="lt-LT" sz="2800" b="0" i="0" dirty="0">
                <a:effectLst/>
                <a:latin typeface="Times New Roman" panose="02020603050405020304" pitchFamily="18" charset="0"/>
              </a:rPr>
              <a:t>6.15. Valstybės ir savivaldybių institucijų ir įstaigų, kitų įstaigų, ūkio subjektų ir veiklos vykdytojų, kurie privalo kaupti jų nepertraukiamos veiklos vykdymui užtikrinti būtinas priemones ir asmenines apsaugos priemones, sąrašą;</a:t>
            </a:r>
          </a:p>
          <a:p>
            <a:pPr marL="0" marR="0" indent="0" algn="just">
              <a:spcBef>
                <a:spcPts val="0"/>
              </a:spcBef>
              <a:spcAft>
                <a:spcPts val="0"/>
              </a:spcAft>
              <a:buNone/>
            </a:pPr>
            <a:endParaRPr lang="lt-LT" sz="2800" b="0" i="0" dirty="0">
              <a:effectLst/>
              <a:latin typeface="Times New Roman" panose="02020603050405020304" pitchFamily="18" charset="0"/>
            </a:endParaRPr>
          </a:p>
          <a:p>
            <a:pPr marL="0" marR="0" indent="0" algn="just">
              <a:spcBef>
                <a:spcPts val="0"/>
              </a:spcBef>
              <a:spcAft>
                <a:spcPts val="0"/>
              </a:spcAft>
              <a:buNone/>
            </a:pPr>
            <a:r>
              <a:rPr lang="lt-LT" sz="1800" i="1" dirty="0">
                <a:solidFill>
                  <a:schemeClr val="accent1"/>
                </a:solidFill>
                <a:effectLst/>
                <a:latin typeface="Times New Roman" panose="02020603050405020304" pitchFamily="18" charset="0"/>
              </a:rPr>
              <a:t>2.9. švietimo įstaigos ir švietimo teikėjai, teikiantys formaliojo švietimo paslaugas, kuriuose vienu metu būna 100 ar daugiau žmonių (darbuotojų, dirbančių pagal darbo sutartį, ir mokinių)</a:t>
            </a:r>
            <a:br>
              <a:rPr lang="lt-LT" dirty="0"/>
            </a:br>
            <a:endParaRPr lang="lt-LT" dirty="0"/>
          </a:p>
        </p:txBody>
      </p:sp>
      <p:sp>
        <p:nvSpPr>
          <p:cNvPr id="4" name="Turinio vietos rezervavimo ženklas 2">
            <a:extLst>
              <a:ext uri="{FF2B5EF4-FFF2-40B4-BE49-F238E27FC236}">
                <a16:creationId xmlns:a16="http://schemas.microsoft.com/office/drawing/2014/main" id="{20D46B57-DEF4-57E7-F5E6-EA6C6ADE419A}"/>
              </a:ext>
            </a:extLst>
          </p:cNvPr>
          <p:cNvSpPr txBox="1">
            <a:spLocks/>
          </p:cNvSpPr>
          <p:nvPr/>
        </p:nvSpPr>
        <p:spPr>
          <a:xfrm>
            <a:off x="838200" y="3854244"/>
            <a:ext cx="10515600" cy="1773391"/>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0"/>
              </a:spcBef>
              <a:buFont typeface="Arial" panose="020B0604020202020204" pitchFamily="34" charset="0"/>
              <a:buNone/>
            </a:pPr>
            <a:r>
              <a:rPr lang="lt-LT" dirty="0">
                <a:solidFill>
                  <a:srgbClr val="000000"/>
                </a:solidFill>
                <a:latin typeface="Times New Roman" panose="02020603050405020304" pitchFamily="18" charset="0"/>
              </a:rPr>
              <a:t>6.16. Valstybės ir savivaldybių institucijų ir įstaigų, kitų įstaigų, ūkio subjektų ir veiklos vykdytojų kaupiamų jų nepertraukiamos veiklos vykdymui užtikrinti būtinų priemonių ir asmeninių apsaugos priemonių sąrašo, kiekio ir laikotarpio nustatymo tvarkos aprašą;</a:t>
            </a:r>
          </a:p>
          <a:p>
            <a:pPr marL="0" indent="0" algn="just">
              <a:spcBef>
                <a:spcPts val="0"/>
              </a:spcBef>
              <a:buFont typeface="Arial" panose="020B0604020202020204" pitchFamily="34" charset="0"/>
              <a:buNone/>
            </a:pPr>
            <a:endParaRPr lang="lt-LT" dirty="0">
              <a:solidFill>
                <a:srgbClr val="000000"/>
              </a:solidFill>
              <a:latin typeface="Times New Roman" panose="02020603050405020304" pitchFamily="18" charset="0"/>
            </a:endParaRPr>
          </a:p>
          <a:p>
            <a:pPr marL="0" indent="0" algn="just">
              <a:spcBef>
                <a:spcPts val="0"/>
              </a:spcBef>
              <a:buFont typeface="Arial" panose="020B0604020202020204" pitchFamily="34" charset="0"/>
              <a:buNone/>
            </a:pPr>
            <a:r>
              <a:rPr lang="lt-LT" sz="1800" b="0" i="1" dirty="0">
                <a:solidFill>
                  <a:schemeClr val="accent1"/>
                </a:solidFill>
                <a:effectLst/>
                <a:latin typeface="Times New Roman" panose="02020603050405020304" pitchFamily="18" charset="0"/>
              </a:rPr>
              <a:t>nepertraukiamos veiklos vykdymui užtikrinti būtinų priemonių ir asmeninių apsaugos priemonių sąrašas</a:t>
            </a:r>
            <a:endParaRPr lang="lt-LT" sz="1800" i="1" dirty="0">
              <a:solidFill>
                <a:schemeClr val="accent1"/>
              </a:solidFill>
              <a:latin typeface="Times New Roman" panose="02020603050405020304" pitchFamily="18" charset="0"/>
            </a:endParaRPr>
          </a:p>
          <a:p>
            <a:endParaRPr lang="lt-LT" dirty="0"/>
          </a:p>
        </p:txBody>
      </p:sp>
    </p:spTree>
    <p:extLst>
      <p:ext uri="{BB962C8B-B14F-4D97-AF65-F5344CB8AC3E}">
        <p14:creationId xmlns:p14="http://schemas.microsoft.com/office/powerpoint/2010/main" val="23864637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DF0D76-E097-6CCA-C054-D14354618754}"/>
              </a:ext>
            </a:extLst>
          </p:cNvPr>
          <p:cNvSpPr txBox="1"/>
          <p:nvPr/>
        </p:nvSpPr>
        <p:spPr>
          <a:xfrm>
            <a:off x="1609344" y="630936"/>
            <a:ext cx="1956816" cy="1107996"/>
          </a:xfrm>
          <a:prstGeom prst="rect">
            <a:avLst/>
          </a:prstGeom>
          <a:noFill/>
          <a:ln>
            <a:solidFill>
              <a:schemeClr val="tx1"/>
            </a:solidFill>
          </a:ln>
        </p:spPr>
        <p:txBody>
          <a:bodyPr wrap="square" rtlCol="0">
            <a:spAutoFit/>
          </a:bodyPr>
          <a:lstStyle/>
          <a:p>
            <a:pPr algn="ctr"/>
            <a:endParaRPr lang="lt-LT" sz="2400" dirty="0"/>
          </a:p>
          <a:p>
            <a:pPr algn="ctr"/>
            <a:r>
              <a:rPr lang="lt-LT" sz="2400" dirty="0"/>
              <a:t>ESVP</a:t>
            </a:r>
          </a:p>
          <a:p>
            <a:pPr algn="ctr"/>
            <a:endParaRPr lang="lt-LT" dirty="0"/>
          </a:p>
        </p:txBody>
      </p:sp>
      <p:sp>
        <p:nvSpPr>
          <p:cNvPr id="5" name="TextBox 4">
            <a:extLst>
              <a:ext uri="{FF2B5EF4-FFF2-40B4-BE49-F238E27FC236}">
                <a16:creationId xmlns:a16="http://schemas.microsoft.com/office/drawing/2014/main" id="{895FDCEA-9BE2-CF0B-677C-EC7DC38ACDCF}"/>
              </a:ext>
            </a:extLst>
          </p:cNvPr>
          <p:cNvSpPr txBox="1"/>
          <p:nvPr/>
        </p:nvSpPr>
        <p:spPr>
          <a:xfrm>
            <a:off x="1203960" y="1587484"/>
            <a:ext cx="4242816" cy="2308324"/>
          </a:xfrm>
          <a:prstGeom prst="rect">
            <a:avLst/>
          </a:prstGeom>
          <a:noFill/>
          <a:ln>
            <a:solidFill>
              <a:schemeClr val="accent6"/>
            </a:solidFill>
          </a:ln>
        </p:spPr>
        <p:txBody>
          <a:bodyPr wrap="square" rtlCol="0">
            <a:spAutoFit/>
          </a:bodyPr>
          <a:lstStyle/>
          <a:p>
            <a:endParaRPr lang="lt-LT" dirty="0">
              <a:solidFill>
                <a:schemeClr val="accent6"/>
              </a:solidFill>
            </a:endParaRPr>
          </a:p>
          <a:p>
            <a:pPr algn="just"/>
            <a:r>
              <a:rPr lang="lt-LT" dirty="0">
                <a:solidFill>
                  <a:schemeClr val="accent6"/>
                </a:solidFill>
              </a:rPr>
              <a:t>Materialinių išteklių žinynas:</a:t>
            </a:r>
          </a:p>
          <a:p>
            <a:pPr algn="just"/>
            <a:r>
              <a:rPr lang="lt-LT" dirty="0">
                <a:solidFill>
                  <a:schemeClr val="accent6"/>
                </a:solidFill>
              </a:rPr>
              <a:t>- įstaigos turimi materialiniai ištekliai;</a:t>
            </a:r>
          </a:p>
          <a:p>
            <a:r>
              <a:rPr lang="lt-LT" dirty="0">
                <a:solidFill>
                  <a:schemeClr val="accent6"/>
                </a:solidFill>
              </a:rPr>
              <a:t>- paslaugos/ištekliai pagal sudarytas sutartis;</a:t>
            </a:r>
          </a:p>
          <a:p>
            <a:r>
              <a:rPr lang="lt-LT" dirty="0">
                <a:solidFill>
                  <a:schemeClr val="accent6"/>
                </a:solidFill>
              </a:rPr>
              <a:t>- kita.</a:t>
            </a:r>
          </a:p>
          <a:p>
            <a:endParaRPr lang="lt-LT" dirty="0"/>
          </a:p>
          <a:p>
            <a:endParaRPr lang="lt-LT" dirty="0"/>
          </a:p>
        </p:txBody>
      </p:sp>
      <p:sp>
        <p:nvSpPr>
          <p:cNvPr id="9" name="TextBox 8">
            <a:extLst>
              <a:ext uri="{FF2B5EF4-FFF2-40B4-BE49-F238E27FC236}">
                <a16:creationId xmlns:a16="http://schemas.microsoft.com/office/drawing/2014/main" id="{55E3C440-41A5-BE46-0C60-6B0E2529138E}"/>
              </a:ext>
            </a:extLst>
          </p:cNvPr>
          <p:cNvSpPr txBox="1"/>
          <p:nvPr/>
        </p:nvSpPr>
        <p:spPr>
          <a:xfrm>
            <a:off x="6504434" y="1184934"/>
            <a:ext cx="4242816" cy="4062651"/>
          </a:xfrm>
          <a:prstGeom prst="rect">
            <a:avLst/>
          </a:prstGeom>
          <a:noFill/>
          <a:ln>
            <a:solidFill>
              <a:schemeClr val="accent1"/>
            </a:solidFill>
          </a:ln>
        </p:spPr>
        <p:txBody>
          <a:bodyPr wrap="square" rtlCol="0">
            <a:spAutoFit/>
          </a:bodyPr>
          <a:lstStyle/>
          <a:p>
            <a:endParaRPr lang="lt-LT" dirty="0">
              <a:solidFill>
                <a:schemeClr val="accent6"/>
              </a:solidFill>
            </a:endParaRPr>
          </a:p>
          <a:p>
            <a:pPr algn="just"/>
            <a:r>
              <a:rPr lang="lt-LT" sz="2000" dirty="0">
                <a:solidFill>
                  <a:schemeClr val="accent1"/>
                </a:solidFill>
                <a:cs typeface="Times New Roman" panose="02020603050405020304" pitchFamily="18" charset="0"/>
              </a:rPr>
              <a:t>Kaupiamos nepertraukiamos veiklos vykdymui užtikrinti būtinos priemonės ir asmeninės apsaugos priemonės:</a:t>
            </a:r>
          </a:p>
          <a:p>
            <a:pPr algn="just"/>
            <a:endParaRPr lang="lt-LT" dirty="0">
              <a:solidFill>
                <a:schemeClr val="accent1"/>
              </a:solidFill>
              <a:cs typeface="Times New Roman" panose="02020603050405020304" pitchFamily="18" charset="0"/>
            </a:endParaRPr>
          </a:p>
          <a:p>
            <a:pPr algn="just"/>
            <a:r>
              <a:rPr lang="lt-LT" dirty="0">
                <a:solidFill>
                  <a:schemeClr val="accent1"/>
                </a:solidFill>
                <a:cs typeface="Times New Roman" panose="02020603050405020304" pitchFamily="18" charset="0"/>
              </a:rPr>
              <a:t>PAGAL NRA:</a:t>
            </a:r>
          </a:p>
          <a:p>
            <a:pPr algn="just"/>
            <a:r>
              <a:rPr lang="lt-LT" i="1" dirty="0">
                <a:solidFill>
                  <a:srgbClr val="000000"/>
                </a:solidFill>
              </a:rPr>
              <a:t>4. Būtinų priemonių sąrašas, </a:t>
            </a:r>
            <a:r>
              <a:rPr lang="lt-LT" i="1" dirty="0">
                <a:solidFill>
                  <a:srgbClr val="FF0000"/>
                </a:solidFill>
              </a:rPr>
              <a:t>atsižvelgiant į subjektų veiklos pobūdį ir pagal Nacionalinio krizių valdymo centro atliktą nacionalinį galimų pavojų ir ekstremaliųjų situacijų rizikos vertinimą</a:t>
            </a:r>
            <a:r>
              <a:rPr lang="lt-LT" i="1" dirty="0">
                <a:solidFill>
                  <a:srgbClr val="000000"/>
                </a:solidFill>
              </a:rPr>
              <a:t> nustatyto galimo pavojaus keliamus padarinius subjektų veiklai</a:t>
            </a:r>
            <a:endParaRPr lang="lt-LT" dirty="0"/>
          </a:p>
          <a:p>
            <a:endParaRPr lang="lt-LT" dirty="0"/>
          </a:p>
        </p:txBody>
      </p:sp>
      <p:sp>
        <p:nvSpPr>
          <p:cNvPr id="10" name="TextBox 9">
            <a:extLst>
              <a:ext uri="{FF2B5EF4-FFF2-40B4-BE49-F238E27FC236}">
                <a16:creationId xmlns:a16="http://schemas.microsoft.com/office/drawing/2014/main" id="{857571E3-C120-2E9E-8645-E3DED16836E4}"/>
              </a:ext>
            </a:extLst>
          </p:cNvPr>
          <p:cNvSpPr txBox="1"/>
          <p:nvPr/>
        </p:nvSpPr>
        <p:spPr>
          <a:xfrm>
            <a:off x="1317753" y="4759408"/>
            <a:ext cx="4242816" cy="1754326"/>
          </a:xfrm>
          <a:prstGeom prst="rect">
            <a:avLst/>
          </a:prstGeom>
          <a:noFill/>
          <a:ln>
            <a:solidFill>
              <a:srgbClr val="7030A0"/>
            </a:solidFill>
          </a:ln>
        </p:spPr>
        <p:txBody>
          <a:bodyPr wrap="square" rtlCol="0">
            <a:spAutoFit/>
          </a:bodyPr>
          <a:lstStyle/>
          <a:p>
            <a:pPr algn="just"/>
            <a:endParaRPr lang="lt-LT" dirty="0">
              <a:solidFill>
                <a:srgbClr val="7030A0"/>
              </a:solidFill>
            </a:endParaRPr>
          </a:p>
          <a:p>
            <a:pPr algn="just"/>
            <a:r>
              <a:rPr lang="lt-LT" dirty="0">
                <a:solidFill>
                  <a:srgbClr val="7030A0"/>
                </a:solidFill>
              </a:rPr>
              <a:t>Savivaldybės administracijos materialinis turtas, perduotas valdyti, naudoti ir disponuoti juo patikėjimo teise – evakavimo punktams</a:t>
            </a:r>
          </a:p>
          <a:p>
            <a:pPr algn="just"/>
            <a:endParaRPr lang="lt-LT" dirty="0">
              <a:solidFill>
                <a:srgbClr val="7030A0"/>
              </a:solidFill>
            </a:endParaRPr>
          </a:p>
        </p:txBody>
      </p:sp>
      <p:sp>
        <p:nvSpPr>
          <p:cNvPr id="11" name="Rodyklė: kairėn 10">
            <a:extLst>
              <a:ext uri="{FF2B5EF4-FFF2-40B4-BE49-F238E27FC236}">
                <a16:creationId xmlns:a16="http://schemas.microsoft.com/office/drawing/2014/main" id="{9D10224B-9FE8-B07F-585E-8C7803662DB8}"/>
              </a:ext>
            </a:extLst>
          </p:cNvPr>
          <p:cNvSpPr/>
          <p:nvPr/>
        </p:nvSpPr>
        <p:spPr>
          <a:xfrm>
            <a:off x="5598160" y="2479040"/>
            <a:ext cx="680720" cy="416560"/>
          </a:xfrm>
          <a:prstGeom prst="leftArrow">
            <a:avLst/>
          </a:prstGeom>
          <a:solidFill>
            <a:schemeClr val="accent6">
              <a:lumMod val="20000"/>
              <a:lumOff val="8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ln>
                <a:solidFill>
                  <a:srgbClr val="92D050"/>
                </a:solidFill>
              </a:ln>
              <a:solidFill>
                <a:schemeClr val="accent6"/>
              </a:solidFill>
            </a:endParaRPr>
          </a:p>
        </p:txBody>
      </p:sp>
      <p:sp>
        <p:nvSpPr>
          <p:cNvPr id="13" name="Rodyklė: kairėn 12">
            <a:extLst>
              <a:ext uri="{FF2B5EF4-FFF2-40B4-BE49-F238E27FC236}">
                <a16:creationId xmlns:a16="http://schemas.microsoft.com/office/drawing/2014/main" id="{561AA0D7-E5C1-6742-5836-9237D318D877}"/>
              </a:ext>
            </a:extLst>
          </p:cNvPr>
          <p:cNvSpPr/>
          <p:nvPr/>
        </p:nvSpPr>
        <p:spPr>
          <a:xfrm rot="5400000">
            <a:off x="2985008" y="4119328"/>
            <a:ext cx="680720" cy="416560"/>
          </a:xfrm>
          <a:prstGeom prst="leftArrow">
            <a:avLst/>
          </a:prstGeom>
          <a:solidFill>
            <a:schemeClr val="accent6">
              <a:lumMod val="20000"/>
              <a:lumOff val="8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ln>
                <a:solidFill>
                  <a:srgbClr val="92D050"/>
                </a:solidFill>
              </a:ln>
              <a:solidFill>
                <a:schemeClr val="accent6"/>
              </a:solidFill>
            </a:endParaRPr>
          </a:p>
        </p:txBody>
      </p:sp>
    </p:spTree>
    <p:extLst>
      <p:ext uri="{BB962C8B-B14F-4D97-AF65-F5344CB8AC3E}">
        <p14:creationId xmlns:p14="http://schemas.microsoft.com/office/powerpoint/2010/main" val="24825539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AB71B7FA-105E-B884-EF49-B559542D8B20}"/>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err="1">
                <a:solidFill>
                  <a:srgbClr val="FFFFFF"/>
                </a:solidFill>
                <a:latin typeface="+mj-lt"/>
                <a:ea typeface="+mj-ea"/>
                <a:cs typeface="+mj-cs"/>
              </a:rPr>
              <a:t>Pavyzdys</a:t>
            </a:r>
            <a:r>
              <a:rPr lang="en-US" sz="3600" kern="1200" dirty="0">
                <a:solidFill>
                  <a:srgbClr val="FFFFFF"/>
                </a:solidFill>
                <a:latin typeface="+mj-lt"/>
                <a:ea typeface="+mj-ea"/>
                <a:cs typeface="+mj-cs"/>
              </a:rPr>
              <a:t> (</a:t>
            </a:r>
            <a:r>
              <a:rPr lang="en-US" sz="3600" kern="1200" dirty="0" err="1">
                <a:solidFill>
                  <a:srgbClr val="FFFFFF"/>
                </a:solidFill>
                <a:latin typeface="+mj-lt"/>
                <a:ea typeface="+mj-ea"/>
                <a:cs typeface="+mj-cs"/>
              </a:rPr>
              <a:t>paslaugos</a:t>
            </a:r>
            <a:r>
              <a:rPr lang="en-US" sz="3600" kern="1200" dirty="0">
                <a:solidFill>
                  <a:srgbClr val="FFFFFF"/>
                </a:solidFill>
                <a:latin typeface="+mj-lt"/>
                <a:ea typeface="+mj-ea"/>
                <a:cs typeface="+mj-cs"/>
              </a:rPr>
              <a:t> </a:t>
            </a:r>
            <a:r>
              <a:rPr lang="en-US" sz="3600" kern="1200" dirty="0" err="1">
                <a:solidFill>
                  <a:srgbClr val="FFFFFF"/>
                </a:solidFill>
                <a:latin typeface="+mj-lt"/>
                <a:ea typeface="+mj-ea"/>
                <a:cs typeface="+mj-cs"/>
              </a:rPr>
              <a:t>įtraukimas</a:t>
            </a:r>
            <a:r>
              <a:rPr lang="en-US" sz="3600" kern="1200" dirty="0">
                <a:solidFill>
                  <a:srgbClr val="FFFFFF"/>
                </a:solidFill>
                <a:latin typeface="+mj-lt"/>
                <a:ea typeface="+mj-ea"/>
                <a:cs typeface="+mj-cs"/>
              </a:rPr>
              <a:t> </a:t>
            </a:r>
            <a:r>
              <a:rPr lang="en-US" sz="3600" kern="1200" dirty="0" err="1">
                <a:solidFill>
                  <a:srgbClr val="FFFFFF"/>
                </a:solidFill>
                <a:latin typeface="+mj-lt"/>
                <a:ea typeface="+mj-ea"/>
                <a:cs typeface="+mj-cs"/>
              </a:rPr>
              <a:t>pagal</a:t>
            </a:r>
            <a:r>
              <a:rPr lang="en-US" sz="3600" kern="1200" dirty="0">
                <a:solidFill>
                  <a:srgbClr val="FFFFFF"/>
                </a:solidFill>
                <a:latin typeface="+mj-lt"/>
                <a:ea typeface="+mj-ea"/>
                <a:cs typeface="+mj-cs"/>
              </a:rPr>
              <a:t> </a:t>
            </a:r>
            <a:r>
              <a:rPr lang="en-US" sz="3600" kern="1200" dirty="0" err="1">
                <a:solidFill>
                  <a:srgbClr val="FFFFFF"/>
                </a:solidFill>
                <a:latin typeface="+mj-lt"/>
                <a:ea typeface="+mj-ea"/>
                <a:cs typeface="+mj-cs"/>
              </a:rPr>
              <a:t>sutartį</a:t>
            </a:r>
            <a:r>
              <a:rPr lang="en-US" sz="3600" kern="1200" dirty="0">
                <a:solidFill>
                  <a:srgbClr val="FFFFFF"/>
                </a:solidFill>
                <a:latin typeface="+mj-lt"/>
                <a:ea typeface="+mj-ea"/>
                <a:cs typeface="+mj-cs"/>
              </a:rPr>
              <a:t>)</a:t>
            </a:r>
          </a:p>
        </p:txBody>
      </p:sp>
      <p:pic>
        <p:nvPicPr>
          <p:cNvPr id="5" name="Paveikslėlis 4">
            <a:extLst>
              <a:ext uri="{FF2B5EF4-FFF2-40B4-BE49-F238E27FC236}">
                <a16:creationId xmlns:a16="http://schemas.microsoft.com/office/drawing/2014/main" id="{388E787A-E788-835C-DB09-A244AD319F14}"/>
              </a:ext>
            </a:extLst>
          </p:cNvPr>
          <p:cNvPicPr>
            <a:picLocks noChangeAspect="1"/>
          </p:cNvPicPr>
          <p:nvPr/>
        </p:nvPicPr>
        <p:blipFill>
          <a:blip r:embed="rId2"/>
          <a:stretch>
            <a:fillRect/>
          </a:stretch>
        </p:blipFill>
        <p:spPr>
          <a:xfrm>
            <a:off x="4777316" y="1207157"/>
            <a:ext cx="6780700" cy="4441357"/>
          </a:xfrm>
          <a:prstGeom prst="rect">
            <a:avLst/>
          </a:prstGeom>
        </p:spPr>
      </p:pic>
    </p:spTree>
    <p:extLst>
      <p:ext uri="{BB962C8B-B14F-4D97-AF65-F5344CB8AC3E}">
        <p14:creationId xmlns:p14="http://schemas.microsoft.com/office/powerpoint/2010/main" val="25598679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aveikslėlis 3">
            <a:extLst>
              <a:ext uri="{FF2B5EF4-FFF2-40B4-BE49-F238E27FC236}">
                <a16:creationId xmlns:a16="http://schemas.microsoft.com/office/drawing/2014/main" id="{A39F1DF8-0ADB-ABB6-6CD7-280E37148A10}"/>
              </a:ext>
            </a:extLst>
          </p:cNvPr>
          <p:cNvPicPr>
            <a:picLocks noChangeAspect="1"/>
          </p:cNvPicPr>
          <p:nvPr/>
        </p:nvPicPr>
        <p:blipFill>
          <a:blip r:embed="rId2"/>
          <a:stretch>
            <a:fillRect/>
          </a:stretch>
        </p:blipFill>
        <p:spPr>
          <a:xfrm>
            <a:off x="5501632" y="643466"/>
            <a:ext cx="5332067" cy="5568739"/>
          </a:xfrm>
          <a:prstGeom prst="rect">
            <a:avLst/>
          </a:prstGeom>
        </p:spPr>
      </p:pic>
      <p:sp>
        <p:nvSpPr>
          <p:cNvPr id="2" name="Pavadinimas 1">
            <a:extLst>
              <a:ext uri="{FF2B5EF4-FFF2-40B4-BE49-F238E27FC236}">
                <a16:creationId xmlns:a16="http://schemas.microsoft.com/office/drawing/2014/main" id="{AB71B7FA-105E-B884-EF49-B559542D8B20}"/>
              </a:ext>
            </a:extLst>
          </p:cNvPr>
          <p:cNvSpPr>
            <a:spLocks noGrp="1"/>
          </p:cNvSpPr>
          <p:nvPr>
            <p:ph type="title"/>
          </p:nvPr>
        </p:nvSpPr>
        <p:spPr>
          <a:xfrm>
            <a:off x="1028700" y="1967266"/>
            <a:ext cx="2628900" cy="2547257"/>
          </a:xfrm>
          <a:noFill/>
        </p:spPr>
        <p:txBody>
          <a:bodyPr vert="horz" lIns="91440" tIns="45720" rIns="91440" bIns="45720" rtlCol="0" anchor="ctr">
            <a:normAutofit fontScale="90000"/>
          </a:bodyPr>
          <a:lstStyle/>
          <a:p>
            <a:pPr algn="ctr"/>
            <a:r>
              <a:rPr lang="en-US" sz="3600" kern="1200" dirty="0" err="1">
                <a:solidFill>
                  <a:srgbClr val="FFFFFF"/>
                </a:solidFill>
                <a:latin typeface="+mj-lt"/>
                <a:ea typeface="+mj-ea"/>
                <a:cs typeface="+mj-cs"/>
              </a:rPr>
              <a:t>Pavyzdys</a:t>
            </a:r>
            <a:r>
              <a:rPr lang="en-US" sz="3600" kern="1200" dirty="0">
                <a:solidFill>
                  <a:srgbClr val="FFFFFF"/>
                </a:solidFill>
                <a:latin typeface="+mj-lt"/>
                <a:ea typeface="+mj-ea"/>
                <a:cs typeface="+mj-cs"/>
              </a:rPr>
              <a:t> (</a:t>
            </a:r>
            <a:r>
              <a:rPr lang="lt-LT" sz="3600" kern="1200" dirty="0">
                <a:solidFill>
                  <a:srgbClr val="FFFFFF"/>
                </a:solidFill>
                <a:latin typeface="+mj-lt"/>
                <a:ea typeface="+mj-ea"/>
                <a:cs typeface="+mj-cs"/>
              </a:rPr>
              <a:t>būtinų priemonių sąrašas – pagal NRA</a:t>
            </a:r>
            <a:r>
              <a:rPr lang="en-US" sz="3600" kern="1200" dirty="0">
                <a:solidFill>
                  <a:srgbClr val="FFFFFF"/>
                </a:solidFill>
                <a:latin typeface="+mj-lt"/>
                <a:ea typeface="+mj-ea"/>
                <a:cs typeface="+mj-cs"/>
              </a:rPr>
              <a:t>)</a:t>
            </a:r>
          </a:p>
        </p:txBody>
      </p:sp>
    </p:spTree>
    <p:extLst>
      <p:ext uri="{BB962C8B-B14F-4D97-AF65-F5344CB8AC3E}">
        <p14:creationId xmlns:p14="http://schemas.microsoft.com/office/powerpoint/2010/main" val="29621467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24" name="Rectangle 3122">
            <a:extLst>
              <a:ext uri="{FF2B5EF4-FFF2-40B4-BE49-F238E27FC236}">
                <a16:creationId xmlns:a16="http://schemas.microsoft.com/office/drawing/2014/main" id="{D47F22ED-3A55-4EDE-A5A8-163D82B092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6" name="Rectangle 3124">
            <a:extLst>
              <a:ext uri="{FF2B5EF4-FFF2-40B4-BE49-F238E27FC236}">
                <a16:creationId xmlns:a16="http://schemas.microsoft.com/office/drawing/2014/main" id="{5184EE59-3061-456B-9FB5-98A8E0E74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39326"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2" name="Rectangle 3126">
            <a:extLst>
              <a:ext uri="{FF2B5EF4-FFF2-40B4-BE49-F238E27FC236}">
                <a16:creationId xmlns:a16="http://schemas.microsoft.com/office/drawing/2014/main" id="{F7E07B5E-9FB5-4C91-8BE4-6167EB58D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39326" y="1410083"/>
            <a:ext cx="6858000" cy="4037834"/>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9" name="Rectangle 3128">
            <a:extLst>
              <a:ext uri="{FF2B5EF4-FFF2-40B4-BE49-F238E27FC236}">
                <a16:creationId xmlns:a16="http://schemas.microsoft.com/office/drawing/2014/main" id="{37524947-EB09-4DD9-973B-9F75BBCD7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26611" y="3576013"/>
            <a:ext cx="2526132"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31" name="Rectangle 3130">
            <a:extLst>
              <a:ext uri="{FF2B5EF4-FFF2-40B4-BE49-F238E27FC236}">
                <a16:creationId xmlns:a16="http://schemas.microsoft.com/office/drawing/2014/main" id="{D30C8E25-2DD1-45C6-9F04-0F0CBF6660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3" y="1396067"/>
            <a:ext cx="6858000" cy="4037833"/>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3" name="Freeform: Shape 3132">
            <a:extLst>
              <a:ext uri="{FF2B5EF4-FFF2-40B4-BE49-F238E27FC236}">
                <a16:creationId xmlns:a16="http://schemas.microsoft.com/office/drawing/2014/main" id="{BC57EA3C-C239-4132-A618-5CBE9F896B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8268" y="982780"/>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Pavadinimas 1">
            <a:extLst>
              <a:ext uri="{FF2B5EF4-FFF2-40B4-BE49-F238E27FC236}">
                <a16:creationId xmlns:a16="http://schemas.microsoft.com/office/drawing/2014/main" id="{A4F3187A-A8DD-3668-AAED-BBF018A5C31A}"/>
              </a:ext>
            </a:extLst>
          </p:cNvPr>
          <p:cNvSpPr>
            <a:spLocks noGrp="1"/>
          </p:cNvSpPr>
          <p:nvPr>
            <p:ph type="title"/>
          </p:nvPr>
        </p:nvSpPr>
        <p:spPr>
          <a:xfrm>
            <a:off x="566382" y="456345"/>
            <a:ext cx="3111690" cy="3556097"/>
          </a:xfrm>
        </p:spPr>
        <p:txBody>
          <a:bodyPr anchor="b">
            <a:normAutofit/>
          </a:bodyPr>
          <a:lstStyle/>
          <a:p>
            <a:pPr algn="r"/>
            <a:r>
              <a:rPr lang="lt-LT" sz="2200" b="0" i="0" dirty="0">
                <a:solidFill>
                  <a:srgbClr val="FFFFFF"/>
                </a:solidFill>
                <a:effectLst/>
                <a:latin typeface="Times New Roman" panose="02020603050405020304" pitchFamily="18" charset="0"/>
              </a:rPr>
              <a:t>14.5.3. kitos įstaigos darbuotojų ir lankytojų </a:t>
            </a:r>
            <a:r>
              <a:rPr lang="lt-LT" sz="2200" b="1" i="0" dirty="0">
                <a:solidFill>
                  <a:schemeClr val="accent4"/>
                </a:solidFill>
                <a:effectLst/>
                <a:latin typeface="Times New Roman" panose="02020603050405020304" pitchFamily="18" charset="0"/>
              </a:rPr>
              <a:t>kolektyvinės apsaugos statinių ir priedangų </a:t>
            </a:r>
            <a:r>
              <a:rPr lang="lt-LT" sz="2200" b="0" i="0" dirty="0">
                <a:solidFill>
                  <a:srgbClr val="FFFFFF"/>
                </a:solidFill>
                <a:effectLst/>
                <a:latin typeface="Times New Roman" panose="02020603050405020304" pitchFamily="18" charset="0"/>
              </a:rPr>
              <a:t>ekstremaliųjų situacijų ar karo metu organizavimo tvarka, </a:t>
            </a:r>
            <a:r>
              <a:rPr lang="lt-LT" sz="2200" b="1" i="0" dirty="0">
                <a:solidFill>
                  <a:schemeClr val="accent4"/>
                </a:solidFill>
                <a:effectLst/>
                <a:latin typeface="Times New Roman" panose="02020603050405020304" pitchFamily="18" charset="0"/>
              </a:rPr>
              <a:t>jeigu</a:t>
            </a:r>
            <a:r>
              <a:rPr lang="lt-LT" sz="2200" b="0" i="0" dirty="0">
                <a:solidFill>
                  <a:srgbClr val="FFFFFF"/>
                </a:solidFill>
                <a:effectLst/>
                <a:latin typeface="Times New Roman" panose="02020603050405020304" pitchFamily="18" charset="0"/>
              </a:rPr>
              <a:t> teisės aktų nustatyta tvarka ūkio subjektas, </a:t>
            </a:r>
            <a:r>
              <a:rPr lang="lt-LT" sz="2200" b="1" i="0" dirty="0">
                <a:solidFill>
                  <a:schemeClr val="accent4"/>
                </a:solidFill>
                <a:effectLst/>
                <a:latin typeface="Times New Roman" panose="02020603050405020304" pitchFamily="18" charset="0"/>
              </a:rPr>
              <a:t>kita įstaiga turi juos numatyti</a:t>
            </a:r>
            <a:r>
              <a:rPr lang="lt-LT" sz="2200" b="0" i="0" dirty="0">
                <a:solidFill>
                  <a:srgbClr val="FFFFFF"/>
                </a:solidFill>
                <a:effectLst/>
                <a:latin typeface="Times New Roman" panose="02020603050405020304" pitchFamily="18" charset="0"/>
              </a:rPr>
              <a:t>.</a:t>
            </a:r>
            <a:endParaRPr lang="lt-LT" sz="2200" dirty="0">
              <a:solidFill>
                <a:srgbClr val="FFFFFF"/>
              </a:solidFill>
            </a:endParaRPr>
          </a:p>
        </p:txBody>
      </p:sp>
      <p:sp>
        <p:nvSpPr>
          <p:cNvPr id="3" name="Turinio vietos rezervavimo ženklas 2">
            <a:extLst>
              <a:ext uri="{FF2B5EF4-FFF2-40B4-BE49-F238E27FC236}">
                <a16:creationId xmlns:a16="http://schemas.microsoft.com/office/drawing/2014/main" id="{04C6DB17-D56F-FF3B-6BE1-9D60AA61BBA5}"/>
              </a:ext>
            </a:extLst>
          </p:cNvPr>
          <p:cNvSpPr>
            <a:spLocks noGrp="1"/>
          </p:cNvSpPr>
          <p:nvPr>
            <p:ph idx="1"/>
          </p:nvPr>
        </p:nvSpPr>
        <p:spPr>
          <a:xfrm>
            <a:off x="4677407" y="424220"/>
            <a:ext cx="6937612" cy="3016902"/>
          </a:xfrm>
          <a:ln>
            <a:solidFill>
              <a:schemeClr val="accent1"/>
            </a:solidFill>
          </a:ln>
        </p:spPr>
        <p:txBody>
          <a:bodyPr anchor="ctr">
            <a:normAutofit lnSpcReduction="10000"/>
          </a:bodyPr>
          <a:lstStyle/>
          <a:p>
            <a:pPr>
              <a:buFont typeface="Wingdings" panose="05000000000000000000" pitchFamily="2" charset="2"/>
              <a:buChar char="q"/>
            </a:pPr>
            <a:r>
              <a:rPr lang="lt-LT" sz="2000" b="0" i="0" dirty="0">
                <a:effectLst/>
                <a:latin typeface="Times New Roman" panose="02020603050405020304" pitchFamily="18" charset="0"/>
              </a:rPr>
              <a:t>Kai įstaiga </a:t>
            </a:r>
            <a:r>
              <a:rPr lang="lt-LT" sz="2000" b="1" i="0" u="sng" dirty="0">
                <a:effectLst/>
                <a:latin typeface="Times New Roman" panose="02020603050405020304" pitchFamily="18" charset="0"/>
              </a:rPr>
              <a:t>yra</a:t>
            </a:r>
            <a:r>
              <a:rPr lang="lt-LT" sz="2000" b="0" i="0" dirty="0">
                <a:effectLst/>
                <a:latin typeface="Times New Roman" panose="02020603050405020304" pitchFamily="18" charset="0"/>
              </a:rPr>
              <a:t> įtraukta į KAS/priedangų sąrašą:</a:t>
            </a:r>
          </a:p>
          <a:p>
            <a:pPr>
              <a:buFontTx/>
              <a:buChar char="-"/>
            </a:pPr>
            <a:r>
              <a:rPr lang="lt-LT" sz="2000" dirty="0">
                <a:latin typeface="Times New Roman" panose="02020603050405020304" pitchFamily="18" charset="0"/>
              </a:rPr>
              <a:t>nurodyti, kad įtraukta (KAS ir (ar) priedanga);</a:t>
            </a:r>
          </a:p>
          <a:p>
            <a:pPr>
              <a:buFontTx/>
              <a:buChar char="-"/>
            </a:pPr>
            <a:r>
              <a:rPr lang="lt-LT" sz="2000" dirty="0">
                <a:latin typeface="Times New Roman" panose="02020603050405020304" pitchFamily="18" charset="0"/>
              </a:rPr>
              <a:t>aprašyti, kas yra atsakingi už KAS/priedangos parengimą, kaip organizuojamas KAS/priedangos parengimas ir kita aktuali informacija. </a:t>
            </a:r>
          </a:p>
          <a:p>
            <a:pPr marL="0" indent="0">
              <a:buNone/>
            </a:pPr>
            <a:r>
              <a:rPr lang="lt-LT" sz="2000" dirty="0">
                <a:latin typeface="Times New Roman" panose="02020603050405020304" pitchFamily="18" charset="0"/>
              </a:rPr>
              <a:t>+ priedas:</a:t>
            </a:r>
          </a:p>
          <a:p>
            <a:pPr>
              <a:buFontTx/>
              <a:buChar char="-"/>
            </a:pPr>
            <a:r>
              <a:rPr lang="lt-LT" sz="1400" b="0" i="1" dirty="0">
                <a:solidFill>
                  <a:srgbClr val="000000"/>
                </a:solidFill>
                <a:effectLst/>
                <a:latin typeface="Times New Roman" panose="02020603050405020304" pitchFamily="18" charset="0"/>
              </a:rPr>
              <a:t>kolektyvinės apsaugos statinio ir priedangos planas – pažymimos</a:t>
            </a:r>
            <a:r>
              <a:rPr lang="lt-LT" sz="1400" b="0" i="1" dirty="0">
                <a:solidFill>
                  <a:srgbClr val="1F497D"/>
                </a:solidFill>
                <a:effectLst/>
                <a:latin typeface="Times New Roman" panose="02020603050405020304" pitchFamily="18" charset="0"/>
              </a:rPr>
              <a:t> </a:t>
            </a:r>
            <a:r>
              <a:rPr lang="lt-LT" sz="1400" b="0" i="1" dirty="0">
                <a:solidFill>
                  <a:srgbClr val="000000"/>
                </a:solidFill>
                <a:effectLst/>
                <a:latin typeface="Times New Roman" panose="02020603050405020304" pitchFamily="18" charset="0"/>
              </a:rPr>
              <a:t>gyvenamosios, sanitarinės, maitinimo, maisto paruošimo, neįgaliesiems pritaikytos ir kitos, esant galimybei ir poreikiui, patalpos, jei kitai įstaigai priklausančios (valdomos) patalpos ar statiniai yra įtraukti į savivaldybės administracijos direktoriaus patvirtintą kolektyvinės apsaugos statinių ir priedangų sąrašą</a:t>
            </a:r>
            <a:endParaRPr lang="lt-LT" sz="2000" b="0" i="1" dirty="0">
              <a:effectLst/>
              <a:latin typeface="Times New Roman" panose="02020603050405020304" pitchFamily="18" charset="0"/>
            </a:endParaRPr>
          </a:p>
        </p:txBody>
      </p:sp>
      <p:pic>
        <p:nvPicPr>
          <p:cNvPr id="3074" name="Picture 2" descr="Rietavo savivaldybė - Civilinė sauga">
            <a:extLst>
              <a:ext uri="{FF2B5EF4-FFF2-40B4-BE49-F238E27FC236}">
                <a16:creationId xmlns:a16="http://schemas.microsoft.com/office/drawing/2014/main" id="{2115D213-A374-972B-AA96-3E14510B9FB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290481" y="4193992"/>
            <a:ext cx="1023287" cy="1084757"/>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Aktuali informacija gyventojams apie kolektyvinės apsaugos statinius |  AKMENĖS RAJONO SAVIVALDYBĖ">
            <a:extLst>
              <a:ext uri="{FF2B5EF4-FFF2-40B4-BE49-F238E27FC236}">
                <a16:creationId xmlns:a16="http://schemas.microsoft.com/office/drawing/2014/main" id="{BE0FE27C-FDDF-78DA-D85F-D8B2CF38782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811" t="20471" r="28030" b="20539"/>
          <a:stretch/>
        </p:blipFill>
        <p:spPr bwMode="auto">
          <a:xfrm>
            <a:off x="686521" y="4150317"/>
            <a:ext cx="1023287" cy="1025237"/>
          </a:xfrm>
          <a:prstGeom prst="rect">
            <a:avLst/>
          </a:prstGeom>
          <a:noFill/>
          <a:extLst>
            <a:ext uri="{909E8E84-426E-40DD-AFC4-6F175D3DCCD1}">
              <a14:hiddenFill xmlns:a14="http://schemas.microsoft.com/office/drawing/2010/main">
                <a:solidFill>
                  <a:srgbClr val="FFFFFF"/>
                </a:solidFill>
              </a14:hiddenFill>
            </a:ext>
          </a:extLst>
        </p:spPr>
      </p:pic>
      <p:sp>
        <p:nvSpPr>
          <p:cNvPr id="11" name="Turinio vietos rezervavimo ženklas 2">
            <a:extLst>
              <a:ext uri="{FF2B5EF4-FFF2-40B4-BE49-F238E27FC236}">
                <a16:creationId xmlns:a16="http://schemas.microsoft.com/office/drawing/2014/main" id="{34D98A5E-42D3-433B-BC06-2A663A62B946}"/>
              </a:ext>
            </a:extLst>
          </p:cNvPr>
          <p:cNvSpPr txBox="1">
            <a:spLocks/>
          </p:cNvSpPr>
          <p:nvPr/>
        </p:nvSpPr>
        <p:spPr>
          <a:xfrm>
            <a:off x="4685362" y="3608623"/>
            <a:ext cx="6937612" cy="1446487"/>
          </a:xfrm>
          <a:prstGeom prst="rect">
            <a:avLst/>
          </a:prstGeom>
          <a:ln>
            <a:solidFill>
              <a:schemeClr val="accent1"/>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q"/>
            </a:pPr>
            <a:r>
              <a:rPr lang="lt-LT" sz="2000" dirty="0">
                <a:latin typeface="Times New Roman" panose="02020603050405020304" pitchFamily="18" charset="0"/>
              </a:rPr>
              <a:t>Kai įstaiga nėra įtraukta į KAS/priedangų sąrašą:</a:t>
            </a:r>
          </a:p>
          <a:p>
            <a:pPr>
              <a:buFontTx/>
              <a:buChar char="-"/>
            </a:pPr>
            <a:r>
              <a:rPr lang="lt-LT" sz="2000" dirty="0">
                <a:latin typeface="Times New Roman" panose="02020603050405020304" pitchFamily="18" charset="0"/>
              </a:rPr>
              <a:t>nurodoma, kad nėra įtraukta;</a:t>
            </a:r>
          </a:p>
          <a:p>
            <a:pPr>
              <a:buFontTx/>
              <a:buChar char="-"/>
            </a:pPr>
            <a:r>
              <a:rPr lang="lt-LT" sz="2000" dirty="0">
                <a:latin typeface="Times New Roman" panose="02020603050405020304" pitchFamily="18" charset="0"/>
              </a:rPr>
              <a:t>gali būti nurodoma artimiausiai esantys KAS ir priedangos.</a:t>
            </a:r>
          </a:p>
        </p:txBody>
      </p:sp>
      <p:pic>
        <p:nvPicPr>
          <p:cNvPr id="21" name="Picture 2" descr="Gyventojų evakavimas | Evakuacijos planas - CivSauga.lt">
            <a:extLst>
              <a:ext uri="{FF2B5EF4-FFF2-40B4-BE49-F238E27FC236}">
                <a16:creationId xmlns:a16="http://schemas.microsoft.com/office/drawing/2014/main" id="{FB48ACF9-E8D2-2BBE-B051-466FC454E0A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1113" t="29120" r="29623" b="36207"/>
          <a:stretch/>
        </p:blipFill>
        <p:spPr bwMode="auto">
          <a:xfrm>
            <a:off x="1221933" y="5628674"/>
            <a:ext cx="1535482" cy="905098"/>
          </a:xfrm>
          <a:prstGeom prst="rect">
            <a:avLst/>
          </a:prstGeom>
          <a:noFill/>
          <a:extLst>
            <a:ext uri="{909E8E84-426E-40DD-AFC4-6F175D3DCCD1}">
              <a14:hiddenFill xmlns:a14="http://schemas.microsoft.com/office/drawing/2010/main">
                <a:solidFill>
                  <a:srgbClr val="FFFFFF"/>
                </a:solidFill>
              </a14:hiddenFill>
            </a:ext>
          </a:extLst>
        </p:spPr>
      </p:pic>
      <p:sp>
        <p:nvSpPr>
          <p:cNvPr id="22" name="Turinio vietos rezervavimo ženklas 2">
            <a:extLst>
              <a:ext uri="{FF2B5EF4-FFF2-40B4-BE49-F238E27FC236}">
                <a16:creationId xmlns:a16="http://schemas.microsoft.com/office/drawing/2014/main" id="{A7BB8EC2-3C8C-CD86-DD92-96C5E8C3927B}"/>
              </a:ext>
            </a:extLst>
          </p:cNvPr>
          <p:cNvSpPr txBox="1">
            <a:spLocks/>
          </p:cNvSpPr>
          <p:nvPr/>
        </p:nvSpPr>
        <p:spPr>
          <a:xfrm>
            <a:off x="4677407" y="5257710"/>
            <a:ext cx="6937612" cy="1446487"/>
          </a:xfrm>
          <a:prstGeom prst="rect">
            <a:avLst/>
          </a:prstGeom>
          <a:ln>
            <a:solidFill>
              <a:schemeClr val="accent1"/>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q"/>
            </a:pPr>
            <a:r>
              <a:rPr lang="lt-LT" sz="2000" dirty="0">
                <a:latin typeface="Times New Roman" panose="02020603050405020304" pitchFamily="18" charset="0"/>
              </a:rPr>
              <a:t>Jeigu įstaiga yra priskiriama </a:t>
            </a:r>
            <a:r>
              <a:rPr lang="lt-LT" sz="2000" b="1" dirty="0">
                <a:latin typeface="Times New Roman" panose="02020603050405020304" pitchFamily="18" charset="0"/>
              </a:rPr>
              <a:t>gyventojų evakavimo punktui</a:t>
            </a:r>
            <a:r>
              <a:rPr lang="lt-LT" sz="2000" dirty="0">
                <a:latin typeface="Times New Roman" panose="02020603050405020304" pitchFamily="18" charset="0"/>
              </a:rPr>
              <a:t>, siūloma taip pat aprašyti su tuo susijusią aktualią informaciją (asmenys, atsakingi už punkto paruošimą, punkte atliekamos funkcijos ir kt.).</a:t>
            </a:r>
          </a:p>
        </p:txBody>
      </p:sp>
    </p:spTree>
    <p:extLst>
      <p:ext uri="{BB962C8B-B14F-4D97-AF65-F5344CB8AC3E}">
        <p14:creationId xmlns:p14="http://schemas.microsoft.com/office/powerpoint/2010/main" val="40267204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24" name="Rectangle 3122">
            <a:extLst>
              <a:ext uri="{FF2B5EF4-FFF2-40B4-BE49-F238E27FC236}">
                <a16:creationId xmlns:a16="http://schemas.microsoft.com/office/drawing/2014/main" id="{D47F22ED-3A55-4EDE-A5A8-163D82B092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6" name="Rectangle 3124">
            <a:extLst>
              <a:ext uri="{FF2B5EF4-FFF2-40B4-BE49-F238E27FC236}">
                <a16:creationId xmlns:a16="http://schemas.microsoft.com/office/drawing/2014/main" id="{5184EE59-3061-456B-9FB5-98A8E0E74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39326"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2" name="Rectangle 3126">
            <a:extLst>
              <a:ext uri="{FF2B5EF4-FFF2-40B4-BE49-F238E27FC236}">
                <a16:creationId xmlns:a16="http://schemas.microsoft.com/office/drawing/2014/main" id="{F7E07B5E-9FB5-4C91-8BE4-6167EB58D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39326" y="1410083"/>
            <a:ext cx="6858000" cy="4037834"/>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9" name="Rectangle 3128">
            <a:extLst>
              <a:ext uri="{FF2B5EF4-FFF2-40B4-BE49-F238E27FC236}">
                <a16:creationId xmlns:a16="http://schemas.microsoft.com/office/drawing/2014/main" id="{37524947-EB09-4DD9-973B-9F75BBCD7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26611" y="3576013"/>
            <a:ext cx="2526132"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31" name="Rectangle 3130">
            <a:extLst>
              <a:ext uri="{FF2B5EF4-FFF2-40B4-BE49-F238E27FC236}">
                <a16:creationId xmlns:a16="http://schemas.microsoft.com/office/drawing/2014/main" id="{D30C8E25-2DD1-45C6-9F04-0F0CBF6660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3" y="1396067"/>
            <a:ext cx="6858000" cy="4037833"/>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3" name="Freeform: Shape 3132">
            <a:extLst>
              <a:ext uri="{FF2B5EF4-FFF2-40B4-BE49-F238E27FC236}">
                <a16:creationId xmlns:a16="http://schemas.microsoft.com/office/drawing/2014/main" id="{BC57EA3C-C239-4132-A618-5CBE9F896B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8268" y="982780"/>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Pavadinimas 1">
            <a:extLst>
              <a:ext uri="{FF2B5EF4-FFF2-40B4-BE49-F238E27FC236}">
                <a16:creationId xmlns:a16="http://schemas.microsoft.com/office/drawing/2014/main" id="{A4F3187A-A8DD-3668-AAED-BBF018A5C31A}"/>
              </a:ext>
            </a:extLst>
          </p:cNvPr>
          <p:cNvSpPr>
            <a:spLocks noGrp="1"/>
          </p:cNvSpPr>
          <p:nvPr>
            <p:ph type="title"/>
          </p:nvPr>
        </p:nvSpPr>
        <p:spPr>
          <a:xfrm>
            <a:off x="566382" y="456345"/>
            <a:ext cx="3111690" cy="3556097"/>
          </a:xfrm>
        </p:spPr>
        <p:txBody>
          <a:bodyPr anchor="b">
            <a:normAutofit/>
          </a:bodyPr>
          <a:lstStyle/>
          <a:p>
            <a:pPr algn="r"/>
            <a:r>
              <a:rPr lang="lt-LT" sz="2200" b="0" i="0" dirty="0">
                <a:solidFill>
                  <a:srgbClr val="FFFFFF"/>
                </a:solidFill>
                <a:effectLst/>
                <a:latin typeface="Times New Roman" panose="02020603050405020304" pitchFamily="18" charset="0"/>
              </a:rPr>
              <a:t>14.5.3. kitos įstaigos darbuotojų ir lankytojų </a:t>
            </a:r>
            <a:r>
              <a:rPr lang="lt-LT" sz="2200" b="1" i="0" dirty="0">
                <a:solidFill>
                  <a:schemeClr val="accent4"/>
                </a:solidFill>
                <a:effectLst/>
                <a:latin typeface="Times New Roman" panose="02020603050405020304" pitchFamily="18" charset="0"/>
              </a:rPr>
              <a:t>kolektyvinės apsaugos statinių ir priedangų </a:t>
            </a:r>
            <a:r>
              <a:rPr lang="lt-LT" sz="2200" b="0" i="0" dirty="0">
                <a:solidFill>
                  <a:srgbClr val="FFFFFF"/>
                </a:solidFill>
                <a:effectLst/>
                <a:latin typeface="Times New Roman" panose="02020603050405020304" pitchFamily="18" charset="0"/>
              </a:rPr>
              <a:t>ekstremaliųjų situacijų ar karo metu organizavimo tvarka, </a:t>
            </a:r>
            <a:r>
              <a:rPr lang="lt-LT" sz="2200" b="1" i="0" dirty="0">
                <a:solidFill>
                  <a:schemeClr val="accent4"/>
                </a:solidFill>
                <a:effectLst/>
                <a:latin typeface="Times New Roman" panose="02020603050405020304" pitchFamily="18" charset="0"/>
              </a:rPr>
              <a:t>jeigu</a:t>
            </a:r>
            <a:r>
              <a:rPr lang="lt-LT" sz="2200" b="0" i="0" dirty="0">
                <a:solidFill>
                  <a:srgbClr val="FFFFFF"/>
                </a:solidFill>
                <a:effectLst/>
                <a:latin typeface="Times New Roman" panose="02020603050405020304" pitchFamily="18" charset="0"/>
              </a:rPr>
              <a:t> teisės aktų nustatyta tvarka ūkio subjektas, </a:t>
            </a:r>
            <a:r>
              <a:rPr lang="lt-LT" sz="2200" b="1" i="0" dirty="0">
                <a:solidFill>
                  <a:schemeClr val="accent4"/>
                </a:solidFill>
                <a:effectLst/>
                <a:latin typeface="Times New Roman" panose="02020603050405020304" pitchFamily="18" charset="0"/>
              </a:rPr>
              <a:t>kita įstaiga turi juos numatyti</a:t>
            </a:r>
            <a:r>
              <a:rPr lang="lt-LT" sz="2200" b="0" i="0" dirty="0">
                <a:solidFill>
                  <a:srgbClr val="FFFFFF"/>
                </a:solidFill>
                <a:effectLst/>
                <a:latin typeface="Times New Roman" panose="02020603050405020304" pitchFamily="18" charset="0"/>
              </a:rPr>
              <a:t>.</a:t>
            </a:r>
            <a:endParaRPr lang="lt-LT" sz="2200" dirty="0">
              <a:solidFill>
                <a:srgbClr val="FFFFFF"/>
              </a:solidFill>
            </a:endParaRPr>
          </a:p>
        </p:txBody>
      </p:sp>
      <p:pic>
        <p:nvPicPr>
          <p:cNvPr id="3074" name="Picture 2" descr="Rietavo savivaldybė - Civilinė sauga">
            <a:extLst>
              <a:ext uri="{FF2B5EF4-FFF2-40B4-BE49-F238E27FC236}">
                <a16:creationId xmlns:a16="http://schemas.microsoft.com/office/drawing/2014/main" id="{2115D213-A374-972B-AA96-3E14510B9FB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290481" y="4193992"/>
            <a:ext cx="1023287" cy="1084757"/>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Aktuali informacija gyventojams apie kolektyvinės apsaugos statinius |  AKMENĖS RAJONO SAVIVALDYBĖ">
            <a:extLst>
              <a:ext uri="{FF2B5EF4-FFF2-40B4-BE49-F238E27FC236}">
                <a16:creationId xmlns:a16="http://schemas.microsoft.com/office/drawing/2014/main" id="{BE0FE27C-FDDF-78DA-D85F-D8B2CF38782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811" t="20471" r="28030" b="20539"/>
          <a:stretch/>
        </p:blipFill>
        <p:spPr bwMode="auto">
          <a:xfrm>
            <a:off x="686521" y="4150317"/>
            <a:ext cx="1023287" cy="102523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Gyventojų evakavimas | Evakuacijos planas - CivSauga.lt">
            <a:extLst>
              <a:ext uri="{FF2B5EF4-FFF2-40B4-BE49-F238E27FC236}">
                <a16:creationId xmlns:a16="http://schemas.microsoft.com/office/drawing/2014/main" id="{FB48ACF9-E8D2-2BBE-B051-466FC454E0A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1113" t="29120" r="29623" b="36207"/>
          <a:stretch/>
        </p:blipFill>
        <p:spPr bwMode="auto">
          <a:xfrm>
            <a:off x="1221933" y="5628674"/>
            <a:ext cx="1535482" cy="90509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0704AEA-245D-6D69-75F0-334850FB7BA3}"/>
              </a:ext>
            </a:extLst>
          </p:cNvPr>
          <p:cNvSpPr txBox="1"/>
          <p:nvPr/>
        </p:nvSpPr>
        <p:spPr>
          <a:xfrm>
            <a:off x="4305917" y="836821"/>
            <a:ext cx="7164795" cy="1754326"/>
          </a:xfrm>
          <a:prstGeom prst="rect">
            <a:avLst/>
          </a:prstGeom>
          <a:noFill/>
        </p:spPr>
        <p:txBody>
          <a:bodyPr wrap="square" rtlCol="0">
            <a:spAutoFit/>
          </a:bodyPr>
          <a:lstStyle/>
          <a:p>
            <a:r>
              <a:rPr lang="lt-LT" dirty="0">
                <a:solidFill>
                  <a:srgbClr val="FF0000"/>
                </a:solidFill>
              </a:rPr>
              <a:t>REKOMENDUOJAMA:</a:t>
            </a:r>
          </a:p>
          <a:p>
            <a:pPr algn="just"/>
            <a:r>
              <a:rPr lang="lt-LT" dirty="0">
                <a:solidFill>
                  <a:srgbClr val="FF0000"/>
                </a:solidFill>
              </a:rPr>
              <a:t>Įstaigoms, įtrauktoms į KAS ir gyventojų evakavimo punktų sąrašą, atsižvelgti į mero potvarkiu patvirtinto gyventojų evakavimo organizavimo tvarkos aprašo nuostatas, susijusias su KAS ir evakavimo punktais, aktualią informaciją nusimatant įstaigos ESVP (pvz.: KAS vidaus tvarkos taisyklės ir kita pagal poreikį).</a:t>
            </a:r>
          </a:p>
        </p:txBody>
      </p:sp>
      <p:graphicFrame>
        <p:nvGraphicFramePr>
          <p:cNvPr id="15" name="Objektas 14">
            <a:extLst>
              <a:ext uri="{FF2B5EF4-FFF2-40B4-BE49-F238E27FC236}">
                <a16:creationId xmlns:a16="http://schemas.microsoft.com/office/drawing/2014/main" id="{DACCE4D2-BB8D-2035-AD72-CF59BF01F741}"/>
              </a:ext>
            </a:extLst>
          </p:cNvPr>
          <p:cNvGraphicFramePr>
            <a:graphicFrameLocks noChangeAspect="1"/>
          </p:cNvGraphicFramePr>
          <p:nvPr>
            <p:extLst>
              <p:ext uri="{D42A27DB-BD31-4B8C-83A1-F6EECF244321}">
                <p14:modId xmlns:p14="http://schemas.microsoft.com/office/powerpoint/2010/main" val="1714277094"/>
              </p:ext>
            </p:extLst>
          </p:nvPr>
        </p:nvGraphicFramePr>
        <p:xfrm>
          <a:off x="4604216" y="3426731"/>
          <a:ext cx="914400" cy="792163"/>
        </p:xfrm>
        <a:graphic>
          <a:graphicData uri="http://schemas.openxmlformats.org/presentationml/2006/ole">
            <mc:AlternateContent xmlns:mc="http://schemas.openxmlformats.org/markup-compatibility/2006">
              <mc:Choice xmlns:v="urn:schemas-microsoft-com:vml" Requires="v">
                <p:oleObj name="Worksheet" showAsIcon="1" r:id="rId5" imgW="914400" imgH="792417" progId="Excel.Sheet.12">
                  <p:embed/>
                </p:oleObj>
              </mc:Choice>
              <mc:Fallback>
                <p:oleObj name="Worksheet" showAsIcon="1" r:id="rId5" imgW="914400" imgH="792417" progId="Excel.Sheet.12">
                  <p:embed/>
                  <p:pic>
                    <p:nvPicPr>
                      <p:cNvPr id="15" name="Objektas 14">
                        <a:extLst>
                          <a:ext uri="{FF2B5EF4-FFF2-40B4-BE49-F238E27FC236}">
                            <a16:creationId xmlns:a16="http://schemas.microsoft.com/office/drawing/2014/main" id="{DACCE4D2-BB8D-2035-AD72-CF59BF01F741}"/>
                          </a:ext>
                        </a:extLst>
                      </p:cNvPr>
                      <p:cNvPicPr/>
                      <p:nvPr/>
                    </p:nvPicPr>
                    <p:blipFill>
                      <a:blip r:embed="rId6"/>
                      <a:stretch>
                        <a:fillRect/>
                      </a:stretch>
                    </p:blipFill>
                    <p:spPr>
                      <a:xfrm>
                        <a:off x="4604216" y="3426731"/>
                        <a:ext cx="914400" cy="792163"/>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71F932A8-2160-6900-4331-187B7399D6B4}"/>
              </a:ext>
            </a:extLst>
          </p:cNvPr>
          <p:cNvSpPr txBox="1"/>
          <p:nvPr/>
        </p:nvSpPr>
        <p:spPr>
          <a:xfrm>
            <a:off x="5692074" y="3609830"/>
            <a:ext cx="1446245" cy="276999"/>
          </a:xfrm>
          <a:prstGeom prst="rect">
            <a:avLst/>
          </a:prstGeom>
          <a:noFill/>
        </p:spPr>
        <p:txBody>
          <a:bodyPr wrap="square" rtlCol="0">
            <a:spAutoFit/>
          </a:bodyPr>
          <a:lstStyle/>
          <a:p>
            <a:pPr algn="ctr"/>
            <a:r>
              <a:rPr lang="lt-LT" sz="1200" b="1" i="1" dirty="0"/>
              <a:t>KAS sąrašas</a:t>
            </a:r>
          </a:p>
        </p:txBody>
      </p:sp>
      <p:graphicFrame>
        <p:nvGraphicFramePr>
          <p:cNvPr id="18" name="Objektas 17">
            <a:extLst>
              <a:ext uri="{FF2B5EF4-FFF2-40B4-BE49-F238E27FC236}">
                <a16:creationId xmlns:a16="http://schemas.microsoft.com/office/drawing/2014/main" id="{B6B09C79-69BD-F9DF-57DD-6CC7EACA3390}"/>
              </a:ext>
            </a:extLst>
          </p:cNvPr>
          <p:cNvGraphicFramePr>
            <a:graphicFrameLocks noChangeAspect="1"/>
          </p:cNvGraphicFramePr>
          <p:nvPr>
            <p:extLst>
              <p:ext uri="{D42A27DB-BD31-4B8C-83A1-F6EECF244321}">
                <p14:modId xmlns:p14="http://schemas.microsoft.com/office/powerpoint/2010/main" val="638062497"/>
              </p:ext>
            </p:extLst>
          </p:nvPr>
        </p:nvGraphicFramePr>
        <p:xfrm>
          <a:off x="4672951" y="5059806"/>
          <a:ext cx="914400" cy="792163"/>
        </p:xfrm>
        <a:graphic>
          <a:graphicData uri="http://schemas.openxmlformats.org/presentationml/2006/ole">
            <mc:AlternateContent xmlns:mc="http://schemas.openxmlformats.org/markup-compatibility/2006">
              <mc:Choice xmlns:v="urn:schemas-microsoft-com:vml" Requires="v">
                <p:oleObj name="Worksheet" showAsIcon="1" r:id="rId7" imgW="914400" imgH="792417" progId="Excel.Sheet.12">
                  <p:embed/>
                </p:oleObj>
              </mc:Choice>
              <mc:Fallback>
                <p:oleObj name="Worksheet" showAsIcon="1" r:id="rId7" imgW="914400" imgH="792417" progId="Excel.Sheet.12">
                  <p:embed/>
                  <p:pic>
                    <p:nvPicPr>
                      <p:cNvPr id="18" name="Objektas 17">
                        <a:extLst>
                          <a:ext uri="{FF2B5EF4-FFF2-40B4-BE49-F238E27FC236}">
                            <a16:creationId xmlns:a16="http://schemas.microsoft.com/office/drawing/2014/main" id="{B6B09C79-69BD-F9DF-57DD-6CC7EACA3390}"/>
                          </a:ext>
                        </a:extLst>
                      </p:cNvPr>
                      <p:cNvPicPr/>
                      <p:nvPr/>
                    </p:nvPicPr>
                    <p:blipFill>
                      <a:blip r:embed="rId6"/>
                      <a:stretch>
                        <a:fillRect/>
                      </a:stretch>
                    </p:blipFill>
                    <p:spPr>
                      <a:xfrm>
                        <a:off x="4672951" y="5059806"/>
                        <a:ext cx="914400" cy="792163"/>
                      </a:xfrm>
                      <a:prstGeom prst="rect">
                        <a:avLst/>
                      </a:prstGeom>
                    </p:spPr>
                  </p:pic>
                </p:oleObj>
              </mc:Fallback>
            </mc:AlternateContent>
          </a:graphicData>
        </a:graphic>
      </p:graphicFrame>
      <p:sp>
        <p:nvSpPr>
          <p:cNvPr id="8" name="TextBox 7">
            <a:extLst>
              <a:ext uri="{FF2B5EF4-FFF2-40B4-BE49-F238E27FC236}">
                <a16:creationId xmlns:a16="http://schemas.microsoft.com/office/drawing/2014/main" id="{5B30601F-07D4-9970-9568-4ACA41AEC45D}"/>
              </a:ext>
            </a:extLst>
          </p:cNvPr>
          <p:cNvSpPr txBox="1"/>
          <p:nvPr/>
        </p:nvSpPr>
        <p:spPr>
          <a:xfrm>
            <a:off x="5864670" y="5140249"/>
            <a:ext cx="1446245" cy="276999"/>
          </a:xfrm>
          <a:prstGeom prst="rect">
            <a:avLst/>
          </a:prstGeom>
          <a:noFill/>
        </p:spPr>
        <p:txBody>
          <a:bodyPr wrap="square" rtlCol="0">
            <a:spAutoFit/>
          </a:bodyPr>
          <a:lstStyle/>
          <a:p>
            <a:pPr algn="ctr"/>
            <a:r>
              <a:rPr lang="lt-LT" sz="1200" b="1" i="1" dirty="0"/>
              <a:t>Priedangų sąrašas</a:t>
            </a:r>
          </a:p>
        </p:txBody>
      </p:sp>
      <p:graphicFrame>
        <p:nvGraphicFramePr>
          <p:cNvPr id="9" name="Objektas 8">
            <a:extLst>
              <a:ext uri="{FF2B5EF4-FFF2-40B4-BE49-F238E27FC236}">
                <a16:creationId xmlns:a16="http://schemas.microsoft.com/office/drawing/2014/main" id="{3D44FD88-DE3B-B11F-1AA6-DA4D4AE7D9B2}"/>
              </a:ext>
            </a:extLst>
          </p:cNvPr>
          <p:cNvGraphicFramePr>
            <a:graphicFrameLocks noChangeAspect="1"/>
          </p:cNvGraphicFramePr>
          <p:nvPr>
            <p:extLst>
              <p:ext uri="{D42A27DB-BD31-4B8C-83A1-F6EECF244321}">
                <p14:modId xmlns:p14="http://schemas.microsoft.com/office/powerpoint/2010/main" val="1197797463"/>
              </p:ext>
            </p:extLst>
          </p:nvPr>
        </p:nvGraphicFramePr>
        <p:xfrm>
          <a:off x="9292400" y="4012442"/>
          <a:ext cx="914400" cy="792163"/>
        </p:xfrm>
        <a:graphic>
          <a:graphicData uri="http://schemas.openxmlformats.org/presentationml/2006/ole">
            <mc:AlternateContent xmlns:mc="http://schemas.openxmlformats.org/markup-compatibility/2006">
              <mc:Choice xmlns:v="urn:schemas-microsoft-com:vml" Requires="v">
                <p:oleObj name="Document" showAsIcon="1" r:id="rId8" imgW="914400" imgH="792417" progId="Word.Document.12">
                  <p:embed/>
                </p:oleObj>
              </mc:Choice>
              <mc:Fallback>
                <p:oleObj name="Document" showAsIcon="1" r:id="rId8" imgW="914400" imgH="792417" progId="Word.Document.12">
                  <p:embed/>
                  <p:pic>
                    <p:nvPicPr>
                      <p:cNvPr id="9" name="Objektas 8">
                        <a:extLst>
                          <a:ext uri="{FF2B5EF4-FFF2-40B4-BE49-F238E27FC236}">
                            <a16:creationId xmlns:a16="http://schemas.microsoft.com/office/drawing/2014/main" id="{3D44FD88-DE3B-B11F-1AA6-DA4D4AE7D9B2}"/>
                          </a:ext>
                        </a:extLst>
                      </p:cNvPr>
                      <p:cNvPicPr/>
                      <p:nvPr/>
                    </p:nvPicPr>
                    <p:blipFill>
                      <a:blip r:embed="rId9"/>
                      <a:stretch>
                        <a:fillRect/>
                      </a:stretch>
                    </p:blipFill>
                    <p:spPr>
                      <a:xfrm>
                        <a:off x="9292400" y="4012442"/>
                        <a:ext cx="914400" cy="792163"/>
                      </a:xfrm>
                      <a:prstGeom prst="rect">
                        <a:avLst/>
                      </a:prstGeom>
                    </p:spPr>
                  </p:pic>
                </p:oleObj>
              </mc:Fallback>
            </mc:AlternateContent>
          </a:graphicData>
        </a:graphic>
      </p:graphicFrame>
      <p:sp>
        <p:nvSpPr>
          <p:cNvPr id="10" name="TextBox 9">
            <a:extLst>
              <a:ext uri="{FF2B5EF4-FFF2-40B4-BE49-F238E27FC236}">
                <a16:creationId xmlns:a16="http://schemas.microsoft.com/office/drawing/2014/main" id="{554C0E84-F3D4-D47E-1F94-FD1A636B7C92}"/>
              </a:ext>
            </a:extLst>
          </p:cNvPr>
          <p:cNvSpPr txBox="1"/>
          <p:nvPr/>
        </p:nvSpPr>
        <p:spPr>
          <a:xfrm>
            <a:off x="10109362" y="4016604"/>
            <a:ext cx="1446245" cy="646331"/>
          </a:xfrm>
          <a:prstGeom prst="rect">
            <a:avLst/>
          </a:prstGeom>
          <a:noFill/>
        </p:spPr>
        <p:txBody>
          <a:bodyPr wrap="square" rtlCol="0">
            <a:spAutoFit/>
          </a:bodyPr>
          <a:lstStyle/>
          <a:p>
            <a:pPr algn="ctr"/>
            <a:r>
              <a:rPr lang="lt-LT" sz="1200" b="1" i="1" dirty="0"/>
              <a:t>Gyventojų evakavimo tvarkos aprašas</a:t>
            </a:r>
          </a:p>
        </p:txBody>
      </p:sp>
    </p:spTree>
    <p:extLst>
      <p:ext uri="{BB962C8B-B14F-4D97-AF65-F5344CB8AC3E}">
        <p14:creationId xmlns:p14="http://schemas.microsoft.com/office/powerpoint/2010/main" val="12166572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4" descr="Basic First Aid Online Course - Eastern Region Training - Training  Providers based in Suffolk">
            <a:extLst>
              <a:ext uri="{FF2B5EF4-FFF2-40B4-BE49-F238E27FC236}">
                <a16:creationId xmlns:a16="http://schemas.microsoft.com/office/drawing/2014/main" id="{FFE1BC1C-AAD0-39FD-3F0D-FEC52D2BAD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67549" y="3097212"/>
            <a:ext cx="4286251" cy="3214688"/>
          </a:xfrm>
          <a:prstGeom prst="rect">
            <a:avLst/>
          </a:prstGeom>
          <a:noFill/>
          <a:extLst>
            <a:ext uri="{909E8E84-426E-40DD-AFC4-6F175D3DCCD1}">
              <a14:hiddenFill xmlns:a14="http://schemas.microsoft.com/office/drawing/2010/main">
                <a:solidFill>
                  <a:srgbClr val="FFFFFF"/>
                </a:solidFill>
              </a14:hiddenFill>
            </a:ext>
          </a:extLst>
        </p:spPr>
      </p:pic>
      <p:sp>
        <p:nvSpPr>
          <p:cNvPr id="2" name="Pavadinimas 1">
            <a:extLst>
              <a:ext uri="{FF2B5EF4-FFF2-40B4-BE49-F238E27FC236}">
                <a16:creationId xmlns:a16="http://schemas.microsoft.com/office/drawing/2014/main" id="{8BA8CBA7-468B-11DD-8053-B0D44EBA35CF}"/>
              </a:ext>
            </a:extLst>
          </p:cNvPr>
          <p:cNvSpPr>
            <a:spLocks noGrp="1"/>
          </p:cNvSpPr>
          <p:nvPr>
            <p:ph type="title"/>
          </p:nvPr>
        </p:nvSpPr>
        <p:spPr/>
        <p:txBody>
          <a:bodyPr>
            <a:noAutofit/>
          </a:bodyPr>
          <a:lstStyle/>
          <a:p>
            <a:r>
              <a:rPr lang="lt-LT" sz="3200" b="0" i="0" dirty="0">
                <a:solidFill>
                  <a:srgbClr val="000000"/>
                </a:solidFill>
                <a:effectLst/>
                <a:latin typeface="Times New Roman" panose="02020603050405020304" pitchFamily="18" charset="0"/>
              </a:rPr>
              <a:t>14.5.4. </a:t>
            </a:r>
            <a:r>
              <a:rPr lang="lt-LT" sz="3200" b="1" i="0" dirty="0">
                <a:effectLst/>
                <a:latin typeface="Times New Roman" panose="02020603050405020304" pitchFamily="18" charset="0"/>
              </a:rPr>
              <a:t>pirmosios pagalbos teikimo </a:t>
            </a:r>
            <a:r>
              <a:rPr lang="lt-LT" sz="3200" b="0" i="0" dirty="0">
                <a:solidFill>
                  <a:srgbClr val="000000"/>
                </a:solidFill>
                <a:effectLst/>
                <a:latin typeface="Times New Roman" panose="02020603050405020304" pitchFamily="18" charset="0"/>
              </a:rPr>
              <a:t>darbuotojams ir lankytojams, nukentėjusiems įvykių metu, organizavimas</a:t>
            </a:r>
            <a:endParaRPr lang="lt-LT" sz="3200" dirty="0"/>
          </a:p>
        </p:txBody>
      </p:sp>
      <p:sp>
        <p:nvSpPr>
          <p:cNvPr id="3" name="Turinio vietos rezervavimo ženklas 2">
            <a:extLst>
              <a:ext uri="{FF2B5EF4-FFF2-40B4-BE49-F238E27FC236}">
                <a16:creationId xmlns:a16="http://schemas.microsoft.com/office/drawing/2014/main" id="{2EE6C75B-1027-6738-92DB-1D215E3FC451}"/>
              </a:ext>
            </a:extLst>
          </p:cNvPr>
          <p:cNvSpPr>
            <a:spLocks noGrp="1"/>
          </p:cNvSpPr>
          <p:nvPr>
            <p:ph idx="1"/>
          </p:nvPr>
        </p:nvSpPr>
        <p:spPr>
          <a:xfrm>
            <a:off x="838200" y="2230015"/>
            <a:ext cx="10515600" cy="3946947"/>
          </a:xfrm>
        </p:spPr>
        <p:txBody>
          <a:bodyPr/>
          <a:lstStyle/>
          <a:p>
            <a:pPr marL="0" indent="0">
              <a:buNone/>
            </a:pPr>
            <a:r>
              <a:rPr lang="lt-LT" dirty="0">
                <a:solidFill>
                  <a:srgbClr val="FF0000"/>
                </a:solidFill>
              </a:rPr>
              <a:t>Rekomenduojama:</a:t>
            </a:r>
          </a:p>
          <a:p>
            <a:pPr>
              <a:buFont typeface="Wingdings" panose="05000000000000000000" pitchFamily="2" charset="2"/>
              <a:buChar char="§"/>
            </a:pPr>
            <a:r>
              <a:rPr lang="lt-LT" dirty="0"/>
              <a:t>Nepamiršti paminėti/aprašyti turimas priemones (vaistinėlės, kt.), atsakingus asmenis;</a:t>
            </a:r>
          </a:p>
          <a:p>
            <a:pPr>
              <a:buFont typeface="Wingdings" panose="05000000000000000000" pitchFamily="2" charset="2"/>
              <a:buChar char="§"/>
            </a:pPr>
            <a:r>
              <a:rPr lang="lt-LT" dirty="0"/>
              <a:t>Kas teiks pirmąją pagalbą?</a:t>
            </a:r>
          </a:p>
        </p:txBody>
      </p:sp>
    </p:spTree>
    <p:extLst>
      <p:ext uri="{BB962C8B-B14F-4D97-AF65-F5344CB8AC3E}">
        <p14:creationId xmlns:p14="http://schemas.microsoft.com/office/powerpoint/2010/main" val="31001562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CD72FC9-8FA5-AEB7-5A22-3EDB18F26665}"/>
              </a:ext>
            </a:extLst>
          </p:cNvPr>
          <p:cNvSpPr>
            <a:spLocks noGrp="1"/>
          </p:cNvSpPr>
          <p:nvPr>
            <p:ph type="title"/>
          </p:nvPr>
        </p:nvSpPr>
        <p:spPr/>
        <p:txBody>
          <a:bodyPr>
            <a:normAutofit fontScale="90000"/>
          </a:bodyPr>
          <a:lstStyle/>
          <a:p>
            <a:pPr algn="ctr"/>
            <a:r>
              <a:rPr lang="lt-LT" dirty="0"/>
              <a:t>VI. GALIMŲ PAVOJŲ LIKVIDAVIMO IR JŲ PADARINIŲ ŠALINIMO ORGANIZAVIMAS IR KOORDINAVIMAS</a:t>
            </a:r>
          </a:p>
        </p:txBody>
      </p:sp>
      <p:sp>
        <p:nvSpPr>
          <p:cNvPr id="3" name="Turinio vietos rezervavimo ženklas 2">
            <a:extLst>
              <a:ext uri="{FF2B5EF4-FFF2-40B4-BE49-F238E27FC236}">
                <a16:creationId xmlns:a16="http://schemas.microsoft.com/office/drawing/2014/main" id="{0EDFBA23-56DD-3A30-A040-F2C24B508036}"/>
              </a:ext>
            </a:extLst>
          </p:cNvPr>
          <p:cNvSpPr>
            <a:spLocks noGrp="1"/>
          </p:cNvSpPr>
          <p:nvPr>
            <p:ph idx="1"/>
          </p:nvPr>
        </p:nvSpPr>
        <p:spPr>
          <a:xfrm>
            <a:off x="838200" y="2192693"/>
            <a:ext cx="10515600" cy="3984269"/>
          </a:xfrm>
        </p:spPr>
        <p:txBody>
          <a:bodyPr>
            <a:normAutofit lnSpcReduction="10000"/>
          </a:bodyPr>
          <a:lstStyle/>
          <a:p>
            <a:pPr marL="0" marR="0" indent="0" algn="just">
              <a:spcBef>
                <a:spcPts val="0"/>
              </a:spcBef>
              <a:spcAft>
                <a:spcPts val="0"/>
              </a:spcAft>
              <a:buNone/>
            </a:pPr>
            <a:r>
              <a:rPr lang="lt-LT" sz="1800" b="0" i="0" dirty="0">
                <a:effectLst/>
                <a:latin typeface="Times New Roman" panose="02020603050405020304" pitchFamily="18" charset="0"/>
              </a:rPr>
              <a:t>14.6.1. </a:t>
            </a:r>
            <a:r>
              <a:rPr lang="lt-LT" sz="1800" b="1" i="0" dirty="0">
                <a:effectLst/>
                <a:latin typeface="Times New Roman" panose="02020603050405020304" pitchFamily="18" charset="0"/>
              </a:rPr>
              <a:t>Rekomendacijų 14.2 papunktyje numatytų galimų pavojų valdymo, likvidavimo ir jų padarinių šalinimo organizavimas ir koordinavimas:</a:t>
            </a:r>
            <a:r>
              <a:rPr lang="lt-LT" sz="1800" b="0" i="0" dirty="0">
                <a:effectLst/>
                <a:latin typeface="Times New Roman" panose="02020603050405020304" pitchFamily="18" charset="0"/>
              </a:rPr>
              <a:t> </a:t>
            </a:r>
            <a:r>
              <a:rPr lang="lt-LT" sz="1800" b="1" i="0" dirty="0">
                <a:solidFill>
                  <a:srgbClr val="FF0000"/>
                </a:solidFill>
                <a:effectLst/>
                <a:latin typeface="Times New Roman" panose="02020603050405020304" pitchFamily="18" charset="0"/>
              </a:rPr>
              <a:t>detaliai aprašomi veiksmai, </a:t>
            </a:r>
            <a:r>
              <a:rPr lang="lt-LT" sz="1800" b="0" i="0" dirty="0">
                <a:effectLst/>
                <a:latin typeface="Times New Roman" panose="02020603050405020304" pitchFamily="18" charset="0"/>
              </a:rPr>
              <a:t>kaip bus organizuojamas padarinių šalinimas, kokie bus patelkiami kitos įstaigos padaliniai ir (ar) specialistai, nurodomi konkretūs kitos įstaigos padalinių ir (ar) specialistų veiksmai, išvardijamos kitų tarnybų, ūkio subjektų ar savivaldybės pajėgos, pasitelkiamos esant būtinybei.</a:t>
            </a:r>
            <a:r>
              <a:rPr lang="lt-LT" sz="1800" b="1" i="0" dirty="0">
                <a:effectLst/>
                <a:latin typeface="Times New Roman" panose="02020603050405020304" pitchFamily="18" charset="0"/>
              </a:rPr>
              <a:t> </a:t>
            </a:r>
            <a:r>
              <a:rPr lang="lt-LT" sz="1800" b="0" i="0" dirty="0">
                <a:effectLst/>
                <a:latin typeface="Times New Roman" panose="02020603050405020304" pitchFamily="18" charset="0"/>
              </a:rPr>
              <a:t>&lt;...&gt;;</a:t>
            </a:r>
          </a:p>
          <a:p>
            <a:pPr marL="0" marR="0" indent="0" algn="just">
              <a:spcBef>
                <a:spcPts val="0"/>
              </a:spcBef>
              <a:spcAft>
                <a:spcPts val="0"/>
              </a:spcAft>
              <a:buNone/>
            </a:pPr>
            <a:endParaRPr lang="lt-LT" sz="1800" b="0" i="0" dirty="0">
              <a:solidFill>
                <a:srgbClr val="FF0000"/>
              </a:solidFill>
              <a:effectLst/>
              <a:latin typeface="Times New Roman" panose="02020603050405020304" pitchFamily="18" charset="0"/>
            </a:endParaRPr>
          </a:p>
          <a:p>
            <a:pPr marL="0" marR="0" indent="0" algn="just">
              <a:spcBef>
                <a:spcPts val="0"/>
              </a:spcBef>
              <a:spcAft>
                <a:spcPts val="0"/>
              </a:spcAft>
              <a:buNone/>
            </a:pPr>
            <a:r>
              <a:rPr lang="lt-LT" sz="1800" b="0" i="0" dirty="0">
                <a:effectLst/>
                <a:latin typeface="Times New Roman" panose="02020603050405020304" pitchFamily="18" charset="0"/>
              </a:rPr>
              <a:t>14.6.2. </a:t>
            </a:r>
            <a:r>
              <a:rPr lang="lt-LT" sz="1800" b="1" i="0" dirty="0">
                <a:solidFill>
                  <a:srgbClr val="FF0000"/>
                </a:solidFill>
                <a:effectLst/>
                <a:latin typeface="Times New Roman" panose="02020603050405020304" pitchFamily="18" charset="0"/>
              </a:rPr>
              <a:t>kitos įstaigos vadovo ar jo įgalioto asmens </a:t>
            </a:r>
            <a:r>
              <a:rPr lang="lt-LT" sz="1800" b="0" i="0" dirty="0">
                <a:effectLst/>
                <a:latin typeface="Times New Roman" panose="02020603050405020304" pitchFamily="18" charset="0"/>
              </a:rPr>
              <a:t>veiksmai organizuojant ir koordinuojant gelbėjimo darbus galimų pavojų metu ir jo priimtų sprendimų įgyvendinimas. </a:t>
            </a:r>
            <a:r>
              <a:rPr lang="lt-LT" sz="1800" b="1" i="0" dirty="0">
                <a:effectLst/>
                <a:latin typeface="Times New Roman" panose="02020603050405020304" pitchFamily="18" charset="0"/>
              </a:rPr>
              <a:t>Nurodoma, kaip bus vykdomas atliekamų likvidavimo darbų koordinavimas, kokie darbuotojai atsakingi už informacijos gavimą ir teikimą </a:t>
            </a:r>
            <a:r>
              <a:rPr lang="lt-LT" sz="1800" b="0" i="0" dirty="0">
                <a:effectLst/>
                <a:latin typeface="Times New Roman" panose="02020603050405020304" pitchFamily="18" charset="0"/>
              </a:rPr>
              <a:t>įvykio vietoje dirbantiems specialistams, savivaldybės, kitų institucijų ar tarnybų atstovams;</a:t>
            </a:r>
          </a:p>
          <a:p>
            <a:pPr marL="0" marR="0" indent="0" algn="just">
              <a:spcBef>
                <a:spcPts val="0"/>
              </a:spcBef>
              <a:spcAft>
                <a:spcPts val="0"/>
              </a:spcAft>
              <a:buNone/>
            </a:pPr>
            <a:endParaRPr lang="lt-LT" sz="1800" dirty="0">
              <a:solidFill>
                <a:srgbClr val="000000"/>
              </a:solidFill>
              <a:latin typeface="Times New Roman" panose="02020603050405020304" pitchFamily="18" charset="0"/>
            </a:endParaRPr>
          </a:p>
          <a:p>
            <a:pPr marL="0" marR="0" indent="0" algn="just">
              <a:spcBef>
                <a:spcPts val="0"/>
              </a:spcBef>
              <a:spcAft>
                <a:spcPts val="0"/>
              </a:spcAft>
              <a:buNone/>
            </a:pPr>
            <a:r>
              <a:rPr lang="lt-LT" sz="1800" b="0" i="0" dirty="0">
                <a:solidFill>
                  <a:schemeClr val="accent6"/>
                </a:solidFill>
                <a:effectLst/>
                <a:latin typeface="Times New Roman" panose="02020603050405020304" pitchFamily="18" charset="0"/>
              </a:rPr>
              <a:t>14.6.3.   ūkio subjekto, ekstremaliųjų situacijų operacijų centro sušaukimas – Kriterijuose nurodytiems ūkio subjektams, kurie privalo sudaryti ekstremaliųjų situacijų operacijų centrą; </a:t>
            </a:r>
            <a:r>
              <a:rPr lang="lt-LT" sz="1800" b="0" i="0" dirty="0">
                <a:effectLst/>
                <a:latin typeface="Times New Roman" panose="02020603050405020304" pitchFamily="18" charset="0"/>
              </a:rPr>
              <a:t>NEATKTUALU</a:t>
            </a:r>
          </a:p>
          <a:p>
            <a:pPr marL="0" marR="0" indent="0" algn="just">
              <a:spcBef>
                <a:spcPts val="0"/>
              </a:spcBef>
              <a:spcAft>
                <a:spcPts val="0"/>
              </a:spcAft>
              <a:buNone/>
            </a:pPr>
            <a:endParaRPr lang="lt-LT" sz="1800" b="0" i="0" dirty="0">
              <a:solidFill>
                <a:schemeClr val="accent6"/>
              </a:solidFill>
              <a:effectLst/>
              <a:latin typeface="Times New Roman" panose="02020603050405020304" pitchFamily="18" charset="0"/>
            </a:endParaRPr>
          </a:p>
          <a:p>
            <a:pPr marL="0" marR="0" indent="0" algn="just">
              <a:spcBef>
                <a:spcPts val="0"/>
              </a:spcBef>
              <a:spcAft>
                <a:spcPts val="0"/>
              </a:spcAft>
              <a:buNone/>
            </a:pPr>
            <a:r>
              <a:rPr lang="lt-LT" sz="1800" b="0" i="0" dirty="0">
                <a:solidFill>
                  <a:schemeClr val="accent6"/>
                </a:solidFill>
                <a:effectLst/>
                <a:latin typeface="Times New Roman" panose="02020603050405020304" pitchFamily="18" charset="0"/>
              </a:rPr>
              <a:t>14.6.4. ūkio subjekto, kitos įstaigos vadovas gali iš anksto sudaryti valdymo grupę, kuri, vadovaudamasi ūkio subjekto, kitos įstaigos vadovo patvirtinta galimų pavojų valdymo grupės darbo organizavimo tvarka ir planu, koordinuotų pasirengimą galimiems pavojams ir veiklą jiems kilus; </a:t>
            </a:r>
            <a:r>
              <a:rPr lang="lt-LT" sz="1800" b="0" i="0" dirty="0">
                <a:effectLst/>
                <a:latin typeface="Times New Roman" panose="02020603050405020304" pitchFamily="18" charset="0"/>
              </a:rPr>
              <a:t>ĮSTAIGOS PASIRINKIMAS</a:t>
            </a:r>
          </a:p>
          <a:p>
            <a:pPr marL="0" marR="0" indent="0" algn="just">
              <a:spcBef>
                <a:spcPts val="0"/>
              </a:spcBef>
              <a:spcAft>
                <a:spcPts val="0"/>
              </a:spcAft>
              <a:buNone/>
            </a:pPr>
            <a:endParaRPr lang="lt-LT" sz="1800" b="0" i="0" dirty="0">
              <a:solidFill>
                <a:srgbClr val="000000"/>
              </a:solidFill>
              <a:effectLst/>
              <a:latin typeface="Times New Roman" panose="02020603050405020304" pitchFamily="18" charset="0"/>
            </a:endParaRPr>
          </a:p>
          <a:p>
            <a:endParaRPr lang="lt-LT" dirty="0"/>
          </a:p>
        </p:txBody>
      </p:sp>
    </p:spTree>
    <p:extLst>
      <p:ext uri="{BB962C8B-B14F-4D97-AF65-F5344CB8AC3E}">
        <p14:creationId xmlns:p14="http://schemas.microsoft.com/office/powerpoint/2010/main" val="1086757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37" name="Rectangle 133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4" name="Picture 2" descr="409,300+ Responsibility Stock Photos, Pictures &amp; Royalty-Free Images -  iStock | Accountability icon, Accountability concept, Values">
            <a:extLst>
              <a:ext uri="{FF2B5EF4-FFF2-40B4-BE49-F238E27FC236}">
                <a16:creationId xmlns:a16="http://schemas.microsoft.com/office/drawing/2014/main" id="{4A8127E6-B042-8E6E-BA3D-4A0EB733C0C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96"/>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3338" name="Rectangle 1332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urinio vietos rezervavimo ženklas 2">
            <a:extLst>
              <a:ext uri="{FF2B5EF4-FFF2-40B4-BE49-F238E27FC236}">
                <a16:creationId xmlns:a16="http://schemas.microsoft.com/office/drawing/2014/main" id="{4417E8C7-4F91-F48B-D622-3E8587896A89}"/>
              </a:ext>
            </a:extLst>
          </p:cNvPr>
          <p:cNvSpPr>
            <a:spLocks noGrp="1"/>
          </p:cNvSpPr>
          <p:nvPr>
            <p:ph idx="1"/>
          </p:nvPr>
        </p:nvSpPr>
        <p:spPr>
          <a:xfrm>
            <a:off x="8300370" y="1319776"/>
            <a:ext cx="3691605" cy="4642874"/>
          </a:xfrm>
        </p:spPr>
        <p:txBody>
          <a:bodyPr>
            <a:normAutofit/>
          </a:bodyPr>
          <a:lstStyle/>
          <a:p>
            <a:pPr>
              <a:buFont typeface="Wingdings" panose="05000000000000000000" pitchFamily="2" charset="2"/>
              <a:buChar char="q"/>
            </a:pPr>
            <a:r>
              <a:rPr lang="lt-LT" sz="1900" dirty="0"/>
              <a:t> </a:t>
            </a:r>
            <a:r>
              <a:rPr lang="lt-LT" sz="1900" u="sng" dirty="0"/>
              <a:t>Pavojų valdymas (atliekami veiksmai pasireiškus pavojui, įvykus įvykiui) </a:t>
            </a:r>
            <a:r>
              <a:rPr lang="lt-LT" sz="1900" dirty="0"/>
              <a:t>aprašomas ESVP II skyriuje nurodytiems labai didelės ir didelės rizikos pavojams.</a:t>
            </a:r>
          </a:p>
          <a:p>
            <a:pPr>
              <a:buFont typeface="Wingdings" panose="05000000000000000000" pitchFamily="2" charset="2"/>
              <a:buChar char="q"/>
            </a:pPr>
            <a:r>
              <a:rPr lang="lt-LT" sz="1900" dirty="0"/>
              <a:t> Išskiriama, kad </a:t>
            </a:r>
            <a:r>
              <a:rPr lang="lt-LT" sz="1900" u="sng" dirty="0"/>
              <a:t>detaliai aprašomi veiksmai</a:t>
            </a:r>
            <a:r>
              <a:rPr lang="lt-LT" sz="1900" dirty="0"/>
              <a:t>.</a:t>
            </a:r>
          </a:p>
          <a:p>
            <a:pPr>
              <a:buFont typeface="Wingdings" panose="05000000000000000000" pitchFamily="2" charset="2"/>
              <a:buChar char="q"/>
            </a:pPr>
            <a:r>
              <a:rPr lang="lt-LT" sz="1900" dirty="0"/>
              <a:t>Turi būti aiškiai aprašyta, kas už ką yra atsakingas.</a:t>
            </a:r>
          </a:p>
          <a:p>
            <a:pPr>
              <a:buFont typeface="Wingdings" panose="05000000000000000000" pitchFamily="2" charset="2"/>
              <a:buChar char="q"/>
            </a:pPr>
            <a:r>
              <a:rPr lang="lt-LT" sz="1900" dirty="0"/>
              <a:t>Veiksmų tarpusavio suderinamumas.</a:t>
            </a:r>
          </a:p>
          <a:p>
            <a:pPr>
              <a:buFont typeface="Wingdings" panose="05000000000000000000" pitchFamily="2" charset="2"/>
              <a:buChar char="q"/>
            </a:pPr>
            <a:endParaRPr lang="lt-LT" sz="1900" dirty="0"/>
          </a:p>
          <a:p>
            <a:pPr>
              <a:buFont typeface="Wingdings" panose="05000000000000000000" pitchFamily="2" charset="2"/>
              <a:buChar char="q"/>
            </a:pPr>
            <a:endParaRPr lang="lt-LT" sz="1900" dirty="0"/>
          </a:p>
        </p:txBody>
      </p:sp>
    </p:spTree>
    <p:extLst>
      <p:ext uri="{BB962C8B-B14F-4D97-AF65-F5344CB8AC3E}">
        <p14:creationId xmlns:p14="http://schemas.microsoft.com/office/powerpoint/2010/main" val="14452777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veikslėlis 4">
            <a:extLst>
              <a:ext uri="{FF2B5EF4-FFF2-40B4-BE49-F238E27FC236}">
                <a16:creationId xmlns:a16="http://schemas.microsoft.com/office/drawing/2014/main" id="{BBC5AF83-B714-4D5C-0C5B-3E64746DCE5B}"/>
              </a:ext>
            </a:extLst>
          </p:cNvPr>
          <p:cNvPicPr>
            <a:picLocks noChangeAspect="1"/>
          </p:cNvPicPr>
          <p:nvPr/>
        </p:nvPicPr>
        <p:blipFill rotWithShape="1">
          <a:blip r:embed="rId2"/>
          <a:srcRect b="65591"/>
          <a:stretch/>
        </p:blipFill>
        <p:spPr>
          <a:xfrm>
            <a:off x="393291" y="599768"/>
            <a:ext cx="4768110" cy="2359742"/>
          </a:xfrm>
          <a:prstGeom prst="rect">
            <a:avLst/>
          </a:prstGeom>
        </p:spPr>
      </p:pic>
      <p:pic>
        <p:nvPicPr>
          <p:cNvPr id="6" name="Paveikslėlis 5">
            <a:extLst>
              <a:ext uri="{FF2B5EF4-FFF2-40B4-BE49-F238E27FC236}">
                <a16:creationId xmlns:a16="http://schemas.microsoft.com/office/drawing/2014/main" id="{5343B534-B50B-6A8E-EB61-E8BC0A6435E6}"/>
              </a:ext>
            </a:extLst>
          </p:cNvPr>
          <p:cNvPicPr>
            <a:picLocks noChangeAspect="1"/>
          </p:cNvPicPr>
          <p:nvPr/>
        </p:nvPicPr>
        <p:blipFill rotWithShape="1">
          <a:blip r:embed="rId2"/>
          <a:srcRect t="37635" b="21075"/>
          <a:stretch/>
        </p:blipFill>
        <p:spPr>
          <a:xfrm>
            <a:off x="6560410" y="358871"/>
            <a:ext cx="4768110" cy="2831690"/>
          </a:xfrm>
          <a:prstGeom prst="rect">
            <a:avLst/>
          </a:prstGeom>
        </p:spPr>
      </p:pic>
      <p:pic>
        <p:nvPicPr>
          <p:cNvPr id="9" name="Paveikslėlis 8">
            <a:extLst>
              <a:ext uri="{FF2B5EF4-FFF2-40B4-BE49-F238E27FC236}">
                <a16:creationId xmlns:a16="http://schemas.microsoft.com/office/drawing/2014/main" id="{0D649601-196B-4E1B-20E6-CDFE12696BA9}"/>
              </a:ext>
            </a:extLst>
          </p:cNvPr>
          <p:cNvPicPr>
            <a:picLocks noChangeAspect="1"/>
          </p:cNvPicPr>
          <p:nvPr/>
        </p:nvPicPr>
        <p:blipFill>
          <a:blip r:embed="rId3"/>
          <a:stretch>
            <a:fillRect/>
          </a:stretch>
        </p:blipFill>
        <p:spPr>
          <a:xfrm>
            <a:off x="1928294" y="3190561"/>
            <a:ext cx="7016171" cy="3298949"/>
          </a:xfrm>
          <a:prstGeom prst="rect">
            <a:avLst/>
          </a:prstGeom>
        </p:spPr>
      </p:pic>
      <p:sp>
        <p:nvSpPr>
          <p:cNvPr id="2" name="TextBox 1">
            <a:extLst>
              <a:ext uri="{FF2B5EF4-FFF2-40B4-BE49-F238E27FC236}">
                <a16:creationId xmlns:a16="http://schemas.microsoft.com/office/drawing/2014/main" id="{169EEC68-4142-445A-DF1E-C042987F0BAD}"/>
              </a:ext>
            </a:extLst>
          </p:cNvPr>
          <p:cNvSpPr txBox="1"/>
          <p:nvPr/>
        </p:nvSpPr>
        <p:spPr>
          <a:xfrm>
            <a:off x="1451672" y="274675"/>
            <a:ext cx="2172929" cy="369332"/>
          </a:xfrm>
          <a:prstGeom prst="rect">
            <a:avLst/>
          </a:prstGeom>
          <a:noFill/>
        </p:spPr>
        <p:txBody>
          <a:bodyPr wrap="square" rtlCol="0">
            <a:spAutoFit/>
          </a:bodyPr>
          <a:lstStyle/>
          <a:p>
            <a:pPr algn="ctr"/>
            <a:r>
              <a:rPr lang="lt-LT" dirty="0">
                <a:solidFill>
                  <a:srgbClr val="00B050"/>
                </a:solidFill>
              </a:rPr>
              <a:t>I variantas</a:t>
            </a:r>
          </a:p>
        </p:txBody>
      </p:sp>
      <p:sp>
        <p:nvSpPr>
          <p:cNvPr id="3" name="TextBox 2">
            <a:extLst>
              <a:ext uri="{FF2B5EF4-FFF2-40B4-BE49-F238E27FC236}">
                <a16:creationId xmlns:a16="http://schemas.microsoft.com/office/drawing/2014/main" id="{C0D4CE28-98F4-EB81-B91D-B3F14896DD0F}"/>
              </a:ext>
            </a:extLst>
          </p:cNvPr>
          <p:cNvSpPr txBox="1"/>
          <p:nvPr/>
        </p:nvSpPr>
        <p:spPr>
          <a:xfrm>
            <a:off x="7480936" y="90009"/>
            <a:ext cx="2172929" cy="369332"/>
          </a:xfrm>
          <a:prstGeom prst="rect">
            <a:avLst/>
          </a:prstGeom>
          <a:noFill/>
        </p:spPr>
        <p:txBody>
          <a:bodyPr wrap="square" rtlCol="0">
            <a:spAutoFit/>
          </a:bodyPr>
          <a:lstStyle/>
          <a:p>
            <a:pPr algn="ctr"/>
            <a:r>
              <a:rPr lang="lt-LT" dirty="0">
                <a:solidFill>
                  <a:srgbClr val="00B050"/>
                </a:solidFill>
              </a:rPr>
              <a:t>II variantas</a:t>
            </a:r>
          </a:p>
        </p:txBody>
      </p:sp>
      <p:sp>
        <p:nvSpPr>
          <p:cNvPr id="4" name="TextBox 3">
            <a:extLst>
              <a:ext uri="{FF2B5EF4-FFF2-40B4-BE49-F238E27FC236}">
                <a16:creationId xmlns:a16="http://schemas.microsoft.com/office/drawing/2014/main" id="{084C80D8-D8F2-3316-F202-3CC9A3B14818}"/>
              </a:ext>
            </a:extLst>
          </p:cNvPr>
          <p:cNvSpPr txBox="1"/>
          <p:nvPr/>
        </p:nvSpPr>
        <p:spPr>
          <a:xfrm>
            <a:off x="4074936" y="3190561"/>
            <a:ext cx="2172929" cy="369332"/>
          </a:xfrm>
          <a:prstGeom prst="rect">
            <a:avLst/>
          </a:prstGeom>
          <a:noFill/>
        </p:spPr>
        <p:txBody>
          <a:bodyPr wrap="square" rtlCol="0">
            <a:spAutoFit/>
          </a:bodyPr>
          <a:lstStyle/>
          <a:p>
            <a:pPr algn="ctr"/>
            <a:r>
              <a:rPr lang="lt-LT" dirty="0">
                <a:solidFill>
                  <a:srgbClr val="00B050"/>
                </a:solidFill>
              </a:rPr>
              <a:t>III variantas</a:t>
            </a:r>
          </a:p>
        </p:txBody>
      </p:sp>
    </p:spTree>
    <p:extLst>
      <p:ext uri="{BB962C8B-B14F-4D97-AF65-F5344CB8AC3E}">
        <p14:creationId xmlns:p14="http://schemas.microsoft.com/office/powerpoint/2010/main" val="18571734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8E50628-6405-3FFB-717E-4270EED61414}"/>
              </a:ext>
            </a:extLst>
          </p:cNvPr>
          <p:cNvSpPr>
            <a:spLocks noGrp="1"/>
          </p:cNvSpPr>
          <p:nvPr>
            <p:ph type="title"/>
          </p:nvPr>
        </p:nvSpPr>
        <p:spPr/>
        <p:txBody>
          <a:bodyPr>
            <a:normAutofit fontScale="90000"/>
          </a:bodyPr>
          <a:lstStyle/>
          <a:p>
            <a:pPr algn="ctr"/>
            <a:r>
              <a:rPr lang="lt-LT" dirty="0"/>
              <a:t>VII. SAVIVALDYBĖS EKSTREMALIŲJŲ SITUACIJŲ VALDYMO PLANE NURODYTŲ UŽDUOČIŲ VYKDYMO ORGANIZAVIMAS</a:t>
            </a:r>
          </a:p>
        </p:txBody>
      </p:sp>
      <p:sp>
        <p:nvSpPr>
          <p:cNvPr id="3" name="Turinio vietos rezervavimo ženklas 2">
            <a:extLst>
              <a:ext uri="{FF2B5EF4-FFF2-40B4-BE49-F238E27FC236}">
                <a16:creationId xmlns:a16="http://schemas.microsoft.com/office/drawing/2014/main" id="{D9207B9F-9D1A-DA86-8B18-F4B64D82D033}"/>
              </a:ext>
            </a:extLst>
          </p:cNvPr>
          <p:cNvSpPr>
            <a:spLocks noGrp="1"/>
          </p:cNvSpPr>
          <p:nvPr>
            <p:ph idx="1"/>
          </p:nvPr>
        </p:nvSpPr>
        <p:spPr>
          <a:xfrm>
            <a:off x="838200" y="2141537"/>
            <a:ext cx="10515600" cy="4351338"/>
          </a:xfrm>
        </p:spPr>
        <p:txBody>
          <a:bodyPr>
            <a:normAutofit fontScale="92500" lnSpcReduction="20000"/>
          </a:bodyPr>
          <a:lstStyle/>
          <a:p>
            <a:pPr marL="0" marR="0" indent="0" algn="just">
              <a:spcBef>
                <a:spcPts val="0"/>
              </a:spcBef>
              <a:spcAft>
                <a:spcPts val="0"/>
              </a:spcAft>
              <a:buNone/>
            </a:pPr>
            <a:r>
              <a:rPr lang="lt-LT" sz="2800" b="0" i="0" dirty="0">
                <a:solidFill>
                  <a:srgbClr val="000000"/>
                </a:solidFill>
                <a:effectLst/>
                <a:latin typeface="Times New Roman" panose="02020603050405020304" pitchFamily="18" charset="0"/>
              </a:rPr>
              <a:t>14.7.1.   pateikiamos savivaldybės ekstremaliųjų situacijų valdymo plane nurodytos kitai įstaigai užduotys;</a:t>
            </a:r>
          </a:p>
          <a:p>
            <a:pPr marL="0" marR="0" indent="0" algn="just">
              <a:spcBef>
                <a:spcPts val="0"/>
              </a:spcBef>
              <a:spcAft>
                <a:spcPts val="0"/>
              </a:spcAft>
              <a:buNone/>
            </a:pPr>
            <a:endParaRPr lang="lt-LT" sz="2800" b="0" i="0" dirty="0">
              <a:solidFill>
                <a:srgbClr val="000000"/>
              </a:solidFill>
              <a:effectLst/>
              <a:latin typeface="Times New Roman" panose="02020603050405020304" pitchFamily="18" charset="0"/>
            </a:endParaRPr>
          </a:p>
          <a:p>
            <a:pPr marL="0" marR="0" indent="0" algn="just">
              <a:spcBef>
                <a:spcPts val="0"/>
              </a:spcBef>
              <a:spcAft>
                <a:spcPts val="0"/>
              </a:spcAft>
              <a:buNone/>
            </a:pPr>
            <a:r>
              <a:rPr lang="lt-LT" sz="2800" b="0" i="0" dirty="0">
                <a:solidFill>
                  <a:srgbClr val="000000"/>
                </a:solidFill>
                <a:effectLst/>
                <a:latin typeface="Times New Roman" panose="02020603050405020304" pitchFamily="18" charset="0"/>
              </a:rPr>
              <a:t>14.7.2.   aprašomi kitos įstaigos darbuotojų veiksmai, gavus savivaldybės administracijos direktoriaus reikalavimą dėl savivaldybės ESVP nurodytų užduočių vykdymo ir (ar) turimų materialinių išteklių teikimo pagal pasirašytas sutartis;</a:t>
            </a:r>
          </a:p>
          <a:p>
            <a:pPr marL="0" marR="0" indent="0" algn="just">
              <a:spcBef>
                <a:spcPts val="0"/>
              </a:spcBef>
              <a:spcAft>
                <a:spcPts val="0"/>
              </a:spcAft>
              <a:buNone/>
            </a:pPr>
            <a:endParaRPr lang="lt-LT" sz="2800" b="0" i="0" dirty="0">
              <a:solidFill>
                <a:srgbClr val="000000"/>
              </a:solidFill>
              <a:effectLst/>
              <a:latin typeface="Times New Roman" panose="02020603050405020304" pitchFamily="18" charset="0"/>
            </a:endParaRPr>
          </a:p>
          <a:p>
            <a:pPr marL="0" marR="0" indent="0" algn="just">
              <a:spcBef>
                <a:spcPts val="0"/>
              </a:spcBef>
              <a:spcAft>
                <a:spcPts val="0"/>
              </a:spcAft>
              <a:buNone/>
            </a:pPr>
            <a:r>
              <a:rPr lang="lt-LT" sz="2800" b="0" i="0" dirty="0">
                <a:solidFill>
                  <a:srgbClr val="000000"/>
                </a:solidFill>
                <a:effectLst/>
                <a:latin typeface="Times New Roman" panose="02020603050405020304" pitchFamily="18" charset="0"/>
              </a:rPr>
              <a:t>14.7.3.   aprašomi kitos įstaigos darbuotojų veiksmai, gavus iš savivaldybės administracijos direktoriaus nurodymą kitai įstaigai priklausančias (valdomas) patalpas, statinius pritaikyti gyventojų kolektyvinei apsaugai, jei kitai įstaigai priklausančios (valdomos) patalpos ar statiniai yra įtraukti į savivaldybės administracijos direktoriaus patvirtintą kolektyvinės apsaugos statinių ir priedangų sąrašą;</a:t>
            </a:r>
          </a:p>
          <a:p>
            <a:endParaRPr lang="lt-LT" dirty="0"/>
          </a:p>
        </p:txBody>
      </p:sp>
    </p:spTree>
    <p:extLst>
      <p:ext uri="{BB962C8B-B14F-4D97-AF65-F5344CB8AC3E}">
        <p14:creationId xmlns:p14="http://schemas.microsoft.com/office/powerpoint/2010/main" val="34097863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4A267451-FDF9-2961-F11C-EE8177821D25}"/>
              </a:ext>
            </a:extLst>
          </p:cNvPr>
          <p:cNvSpPr>
            <a:spLocks noGrp="1"/>
          </p:cNvSpPr>
          <p:nvPr>
            <p:ph idx="1"/>
          </p:nvPr>
        </p:nvSpPr>
        <p:spPr>
          <a:xfrm>
            <a:off x="838200" y="813816"/>
            <a:ext cx="10515600" cy="5363147"/>
          </a:xfrm>
        </p:spPr>
        <p:txBody>
          <a:bodyPr>
            <a:normAutofit/>
          </a:bodyPr>
          <a:lstStyle/>
          <a:p>
            <a:pPr>
              <a:buFont typeface="Wingdings" panose="05000000000000000000" pitchFamily="2" charset="2"/>
              <a:buChar char="q"/>
            </a:pPr>
            <a:r>
              <a:rPr lang="lt-LT" dirty="0"/>
              <a:t>Pagrindinės užduotys susijusios su:</a:t>
            </a:r>
          </a:p>
          <a:p>
            <a:pPr marL="0" indent="0">
              <a:buNone/>
            </a:pPr>
            <a:endParaRPr lang="lt-LT" dirty="0"/>
          </a:p>
          <a:p>
            <a:pPr>
              <a:buFont typeface="Wingdings" panose="05000000000000000000" pitchFamily="2" charset="2"/>
              <a:buChar char="Ø"/>
            </a:pPr>
            <a:r>
              <a:rPr lang="lt-LT" dirty="0"/>
              <a:t>Kolektyvinės apsaugos statiniais;</a:t>
            </a:r>
          </a:p>
          <a:p>
            <a:pPr>
              <a:buFont typeface="Wingdings" panose="05000000000000000000" pitchFamily="2" charset="2"/>
              <a:buChar char="Ø"/>
            </a:pPr>
            <a:endParaRPr lang="lt-LT" dirty="0"/>
          </a:p>
          <a:p>
            <a:pPr>
              <a:buFont typeface="Wingdings" panose="05000000000000000000" pitchFamily="2" charset="2"/>
              <a:buChar char="Ø"/>
            </a:pPr>
            <a:r>
              <a:rPr lang="lt-LT" dirty="0"/>
              <a:t>Priedangomis;</a:t>
            </a:r>
          </a:p>
          <a:p>
            <a:pPr>
              <a:buFont typeface="Wingdings" panose="05000000000000000000" pitchFamily="2" charset="2"/>
              <a:buChar char="Ø"/>
            </a:pPr>
            <a:endParaRPr lang="lt-LT" dirty="0"/>
          </a:p>
          <a:p>
            <a:pPr>
              <a:buFont typeface="Wingdings" panose="05000000000000000000" pitchFamily="2" charset="2"/>
              <a:buChar char="Ø"/>
            </a:pPr>
            <a:r>
              <a:rPr lang="lt-LT" dirty="0"/>
              <a:t>Gyventojų evakavimo punktais;</a:t>
            </a:r>
          </a:p>
          <a:p>
            <a:pPr marL="0" indent="0">
              <a:buNone/>
            </a:pPr>
            <a:endParaRPr lang="lt-LT" dirty="0"/>
          </a:p>
          <a:p>
            <a:pPr>
              <a:buFont typeface="Wingdings" panose="05000000000000000000" pitchFamily="2" charset="2"/>
              <a:buChar char="Ø"/>
            </a:pPr>
            <a:r>
              <a:rPr lang="lt-LT" dirty="0"/>
              <a:t>Materialinių išteklių teikimu.</a:t>
            </a:r>
          </a:p>
        </p:txBody>
      </p:sp>
      <p:pic>
        <p:nvPicPr>
          <p:cNvPr id="6" name="Picture 4" descr="Aktuali informacija gyventojams apie kolektyvinės apsaugos statinius |  AKMENĖS RAJONO SAVIVALDYBĖ">
            <a:extLst>
              <a:ext uri="{FF2B5EF4-FFF2-40B4-BE49-F238E27FC236}">
                <a16:creationId xmlns:a16="http://schemas.microsoft.com/office/drawing/2014/main" id="{2C7A10BC-E5DC-3F6C-3A15-DBB31735521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811" t="20471" r="28030" b="20539"/>
          <a:stretch/>
        </p:blipFill>
        <p:spPr bwMode="auto">
          <a:xfrm>
            <a:off x="7278118" y="1299421"/>
            <a:ext cx="1023287" cy="102523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Rietavo savivaldybė - Civilinė sauga">
            <a:extLst>
              <a:ext uri="{FF2B5EF4-FFF2-40B4-BE49-F238E27FC236}">
                <a16:creationId xmlns:a16="http://schemas.microsoft.com/office/drawing/2014/main" id="{63D057A3-7B38-1B3B-757F-1B83E5FBD3F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278118" y="2530705"/>
            <a:ext cx="1023287" cy="10847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Gyventojų evakavimas | Evakuacijos planas - CivSauga.lt">
            <a:extLst>
              <a:ext uri="{FF2B5EF4-FFF2-40B4-BE49-F238E27FC236}">
                <a16:creationId xmlns:a16="http://schemas.microsoft.com/office/drawing/2014/main" id="{F8F196B6-03B0-CC4C-67B2-3689AFC7C61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1113" t="29120" r="29623" b="36207"/>
          <a:stretch/>
        </p:blipFill>
        <p:spPr bwMode="auto">
          <a:xfrm>
            <a:off x="7022020" y="3821509"/>
            <a:ext cx="1535482" cy="905098"/>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Earthquake Country Alliance: Welcome to Earthquake Country!">
            <a:extLst>
              <a:ext uri="{FF2B5EF4-FFF2-40B4-BE49-F238E27FC236}">
                <a16:creationId xmlns:a16="http://schemas.microsoft.com/office/drawing/2014/main" id="{3F17DD32-C3D0-C2BF-A5A2-CAF1106B66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6392" y="4932654"/>
            <a:ext cx="1326738" cy="127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91884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E75F39A-7336-9C72-7773-F5D9B390C48A}"/>
              </a:ext>
            </a:extLst>
          </p:cNvPr>
          <p:cNvSpPr>
            <a:spLocks noGrp="1"/>
          </p:cNvSpPr>
          <p:nvPr>
            <p:ph type="title"/>
          </p:nvPr>
        </p:nvSpPr>
        <p:spPr/>
        <p:txBody>
          <a:bodyPr/>
          <a:lstStyle/>
          <a:p>
            <a:pPr algn="ctr"/>
            <a:r>
              <a:rPr lang="lt-LT" dirty="0"/>
              <a:t>VIII. VEIKLOS TĘSTINUMO UŽTIKRINIMAS</a:t>
            </a:r>
          </a:p>
        </p:txBody>
      </p:sp>
      <p:sp>
        <p:nvSpPr>
          <p:cNvPr id="3" name="Turinio vietos rezervavimo ženklas 2">
            <a:extLst>
              <a:ext uri="{FF2B5EF4-FFF2-40B4-BE49-F238E27FC236}">
                <a16:creationId xmlns:a16="http://schemas.microsoft.com/office/drawing/2014/main" id="{6D3F107F-9397-E0F6-EDBC-E0422DFEB9DC}"/>
              </a:ext>
            </a:extLst>
          </p:cNvPr>
          <p:cNvSpPr>
            <a:spLocks noGrp="1"/>
          </p:cNvSpPr>
          <p:nvPr>
            <p:ph idx="1"/>
          </p:nvPr>
        </p:nvSpPr>
        <p:spPr>
          <a:xfrm>
            <a:off x="838200" y="1591056"/>
            <a:ext cx="10515600" cy="4585907"/>
          </a:xfrm>
        </p:spPr>
        <p:txBody>
          <a:bodyPr>
            <a:normAutofit/>
          </a:bodyPr>
          <a:lstStyle/>
          <a:p>
            <a:pPr marL="0" marR="0" indent="0" algn="just">
              <a:spcBef>
                <a:spcPts val="0"/>
              </a:spcBef>
              <a:spcAft>
                <a:spcPts val="0"/>
              </a:spcAft>
              <a:buNone/>
            </a:pPr>
            <a:r>
              <a:rPr lang="lt-LT" sz="1800" b="0" i="1" dirty="0">
                <a:solidFill>
                  <a:srgbClr val="000000"/>
                </a:solidFill>
                <a:effectLst/>
                <a:latin typeface="Times New Roman" panose="02020603050405020304" pitchFamily="18" charset="0"/>
              </a:rPr>
              <a:t>nustatoma, kurios </a:t>
            </a:r>
            <a:r>
              <a:rPr lang="lt-LT" sz="1800" b="1" i="1" dirty="0">
                <a:solidFill>
                  <a:srgbClr val="FF0000"/>
                </a:solidFill>
                <a:effectLst/>
                <a:latin typeface="Times New Roman" panose="02020603050405020304" pitchFamily="18" charset="0"/>
              </a:rPr>
              <a:t>veiklos sritys turi būti atkuriamos pirmiausia </a:t>
            </a:r>
            <a:r>
              <a:rPr lang="lt-LT" sz="1800" b="0" i="1" dirty="0">
                <a:solidFill>
                  <a:srgbClr val="000000"/>
                </a:solidFill>
                <a:effectLst/>
                <a:latin typeface="Times New Roman" panose="02020603050405020304" pitchFamily="18" charset="0"/>
              </a:rPr>
              <a:t>ir aprašomi </a:t>
            </a:r>
            <a:r>
              <a:rPr lang="lt-LT" sz="1800" b="1" i="1" dirty="0">
                <a:solidFill>
                  <a:srgbClr val="FF0000"/>
                </a:solidFill>
                <a:effectLst/>
                <a:latin typeface="Times New Roman" panose="02020603050405020304" pitchFamily="18" charset="0"/>
              </a:rPr>
              <a:t>joms atkurti reikalingi veiksmai ir priemonės</a:t>
            </a:r>
            <a:r>
              <a:rPr lang="lt-LT" sz="1800" b="0" i="1" dirty="0">
                <a:solidFill>
                  <a:srgbClr val="000000"/>
                </a:solidFill>
                <a:effectLst/>
                <a:latin typeface="Times New Roman" panose="02020603050405020304" pitchFamily="18" charset="0"/>
              </a:rPr>
              <a:t>. Ūkio subjektai ir kitos įstaigos, kurios užtikrina gyvybiškai svarbių paslaugų teikimą, socialinės paramos, </a:t>
            </a:r>
            <a:r>
              <a:rPr lang="lt-LT" sz="1800" b="1" i="1" dirty="0">
                <a:solidFill>
                  <a:srgbClr val="FF0000"/>
                </a:solidFill>
                <a:effectLst/>
                <a:latin typeface="Times New Roman" panose="02020603050405020304" pitchFamily="18" charset="0"/>
              </a:rPr>
              <a:t>švietimo paslaugų</a:t>
            </a:r>
            <a:r>
              <a:rPr lang="lt-LT" sz="1800" b="1" i="1" dirty="0">
                <a:solidFill>
                  <a:srgbClr val="000000"/>
                </a:solidFill>
                <a:effectLst/>
                <a:latin typeface="Times New Roman" panose="02020603050405020304" pitchFamily="18" charset="0"/>
              </a:rPr>
              <a:t>, </a:t>
            </a:r>
            <a:r>
              <a:rPr lang="lt-LT" sz="1800" b="0" i="1" dirty="0">
                <a:solidFill>
                  <a:srgbClr val="000000"/>
                </a:solidFill>
                <a:effectLst/>
                <a:latin typeface="Times New Roman" panose="02020603050405020304" pitchFamily="18" charset="0"/>
              </a:rPr>
              <a:t>komunalinių paslaugų, asmens ir visuomenės sveikatos priežiūros paslaugų tęstinumo užtikrinimą,</a:t>
            </a:r>
            <a:r>
              <a:rPr lang="lt-LT" sz="1800" b="1" i="1" dirty="0">
                <a:solidFill>
                  <a:srgbClr val="7030A0"/>
                </a:solidFill>
                <a:effectLst/>
                <a:latin typeface="Times New Roman" panose="02020603050405020304" pitchFamily="18" charset="0"/>
              </a:rPr>
              <a:t> </a:t>
            </a:r>
            <a:r>
              <a:rPr lang="lt-LT" sz="1800" b="1" i="1" dirty="0">
                <a:solidFill>
                  <a:srgbClr val="FF0000"/>
                </a:solidFill>
                <a:effectLst/>
                <a:latin typeface="Times New Roman" panose="02020603050405020304" pitchFamily="18" charset="0"/>
              </a:rPr>
              <a:t>plane turi numatyti priemones veiklos tęstinumui užtikrinti pavojų metu</a:t>
            </a:r>
            <a:r>
              <a:rPr lang="lt-LT" sz="1800" b="0" i="1" dirty="0">
                <a:solidFill>
                  <a:srgbClr val="000000"/>
                </a:solidFill>
                <a:effectLst/>
                <a:latin typeface="Times New Roman" panose="02020603050405020304" pitchFamily="18" charset="0"/>
              </a:rPr>
              <a:t>. Siekiant užtikrinti veiklos tęstinumą pavojų metu, plane turi būti aprašyti šie reikalavimai:</a:t>
            </a:r>
          </a:p>
          <a:p>
            <a:pPr marL="0" marR="0" indent="0" algn="just">
              <a:spcBef>
                <a:spcPts val="0"/>
              </a:spcBef>
              <a:spcAft>
                <a:spcPts val="0"/>
              </a:spcAft>
              <a:buNone/>
            </a:pPr>
            <a:endParaRPr lang="lt-LT" sz="1800" b="0" i="1" dirty="0">
              <a:solidFill>
                <a:srgbClr val="000000"/>
              </a:solidFill>
              <a:effectLst/>
              <a:latin typeface="Times New Roman" panose="02020603050405020304" pitchFamily="18" charset="0"/>
            </a:endParaRPr>
          </a:p>
          <a:p>
            <a:pPr marL="0" marR="0" indent="0" algn="just">
              <a:spcBef>
                <a:spcPts val="0"/>
              </a:spcBef>
              <a:spcAft>
                <a:spcPts val="0"/>
              </a:spcAft>
              <a:buNone/>
            </a:pPr>
            <a:r>
              <a:rPr lang="lt-LT" sz="1800" b="0" i="0" dirty="0">
                <a:solidFill>
                  <a:srgbClr val="000000"/>
                </a:solidFill>
                <a:effectLst/>
                <a:latin typeface="Times New Roman" panose="02020603050405020304" pitchFamily="18" charset="0"/>
              </a:rPr>
              <a:t>14.8.1. identifikuotos</a:t>
            </a:r>
            <a:r>
              <a:rPr lang="lt-LT" sz="1800" b="0" i="0" dirty="0">
                <a:solidFill>
                  <a:srgbClr val="FF0000"/>
                </a:solidFill>
                <a:effectLst/>
                <a:latin typeface="Times New Roman" panose="02020603050405020304" pitchFamily="18" charset="0"/>
              </a:rPr>
              <a:t> </a:t>
            </a:r>
            <a:r>
              <a:rPr lang="lt-LT" sz="1800" b="0" i="0" dirty="0">
                <a:solidFill>
                  <a:srgbClr val="000000"/>
                </a:solidFill>
                <a:effectLst/>
                <a:latin typeface="Times New Roman" panose="02020603050405020304" pitchFamily="18" charset="0"/>
              </a:rPr>
              <a:t>svarbiausios </a:t>
            </a:r>
            <a:r>
              <a:rPr lang="lt-LT" sz="1800" b="1" i="0" dirty="0">
                <a:solidFill>
                  <a:srgbClr val="000000"/>
                </a:solidFill>
                <a:effectLst/>
                <a:latin typeface="Times New Roman" panose="02020603050405020304" pitchFamily="18" charset="0"/>
              </a:rPr>
              <a:t>veiklos sritys, kurios galimų pavojų metu būtų vykdomos nepertraukiamai</a:t>
            </a:r>
            <a:r>
              <a:rPr lang="lt-LT" sz="1800" b="0" i="0" dirty="0">
                <a:solidFill>
                  <a:srgbClr val="000000"/>
                </a:solidFill>
                <a:effectLst/>
                <a:latin typeface="Times New Roman" panose="02020603050405020304" pitchFamily="18" charset="0"/>
              </a:rPr>
              <a:t>, ir </a:t>
            </a:r>
            <a:r>
              <a:rPr lang="lt-LT" sz="1800" b="1" i="0" dirty="0">
                <a:solidFill>
                  <a:srgbClr val="000000"/>
                </a:solidFill>
                <a:effectLst/>
                <a:latin typeface="Times New Roman" panose="02020603050405020304" pitchFamily="18" charset="0"/>
              </a:rPr>
              <a:t>veiksmai, kurie būtini užtikrinant nepertraukiamą svarbiausių funkcijų vykdymą</a:t>
            </a:r>
            <a:r>
              <a:rPr lang="lt-LT" sz="1800" b="0" i="0" dirty="0">
                <a:solidFill>
                  <a:srgbClr val="000000"/>
                </a:solidFill>
                <a:effectLst/>
                <a:latin typeface="Times New Roman" panose="02020603050405020304" pitchFamily="18" charset="0"/>
              </a:rPr>
              <a:t>;</a:t>
            </a:r>
          </a:p>
          <a:p>
            <a:pPr marL="0" marR="0" indent="0" algn="just">
              <a:spcBef>
                <a:spcPts val="0"/>
              </a:spcBef>
              <a:spcAft>
                <a:spcPts val="0"/>
              </a:spcAft>
              <a:buNone/>
            </a:pPr>
            <a:endParaRPr lang="lt-LT" sz="1800" b="0" i="0" dirty="0">
              <a:solidFill>
                <a:srgbClr val="000000"/>
              </a:solidFill>
              <a:effectLst/>
              <a:latin typeface="Times New Roman" panose="02020603050405020304" pitchFamily="18" charset="0"/>
            </a:endParaRPr>
          </a:p>
          <a:p>
            <a:pPr marL="0" marR="0" indent="0" algn="just">
              <a:spcBef>
                <a:spcPts val="0"/>
              </a:spcBef>
              <a:spcAft>
                <a:spcPts val="0"/>
              </a:spcAft>
              <a:buNone/>
            </a:pPr>
            <a:r>
              <a:rPr lang="lt-LT" sz="1800" b="0" i="0" dirty="0">
                <a:solidFill>
                  <a:srgbClr val="000000"/>
                </a:solidFill>
                <a:effectLst/>
                <a:latin typeface="Times New Roman" panose="02020603050405020304" pitchFamily="18" charset="0"/>
              </a:rPr>
              <a:t>14.8.2. numatyti </a:t>
            </a:r>
            <a:r>
              <a:rPr lang="lt-LT" sz="1800" b="1" i="0" dirty="0">
                <a:solidFill>
                  <a:srgbClr val="000000"/>
                </a:solidFill>
                <a:effectLst/>
                <a:latin typeface="Times New Roman" panose="02020603050405020304" pitchFamily="18" charset="0"/>
              </a:rPr>
              <a:t>minimalūs žmogiškieji ir materialiniai ištekliai</a:t>
            </a:r>
            <a:r>
              <a:rPr lang="lt-LT" sz="1800" b="0" i="0" dirty="0">
                <a:solidFill>
                  <a:srgbClr val="000000"/>
                </a:solidFill>
                <a:effectLst/>
                <a:latin typeface="Times New Roman" panose="02020603050405020304" pitchFamily="18" charset="0"/>
              </a:rPr>
              <a:t>, kurie reikalingi vykdant svarbiausias funkcijas ir veiksmus;</a:t>
            </a:r>
          </a:p>
          <a:p>
            <a:pPr marL="0" marR="0" indent="0" algn="just">
              <a:spcBef>
                <a:spcPts val="0"/>
              </a:spcBef>
              <a:spcAft>
                <a:spcPts val="0"/>
              </a:spcAft>
              <a:buNone/>
            </a:pPr>
            <a:endParaRPr lang="lt-LT" sz="1800" b="0" i="0" dirty="0">
              <a:solidFill>
                <a:srgbClr val="000000"/>
              </a:solidFill>
              <a:effectLst/>
              <a:latin typeface="Times New Roman" panose="02020603050405020304" pitchFamily="18" charset="0"/>
            </a:endParaRPr>
          </a:p>
          <a:p>
            <a:pPr marL="0" marR="0" indent="0" algn="just">
              <a:spcBef>
                <a:spcPts val="0"/>
              </a:spcBef>
              <a:spcAft>
                <a:spcPts val="0"/>
              </a:spcAft>
              <a:buNone/>
            </a:pPr>
            <a:r>
              <a:rPr lang="lt-LT" sz="1800" b="0" i="0" dirty="0">
                <a:solidFill>
                  <a:srgbClr val="000000"/>
                </a:solidFill>
                <a:effectLst/>
                <a:latin typeface="Times New Roman" panose="02020603050405020304" pitchFamily="18" charset="0"/>
              </a:rPr>
              <a:t>14.8.3. nustatytos veiklos sritys ir veiksmai, kurių vykdymas galimų pavojų metu gali būti laikinai nutrauktas arba apribotas.</a:t>
            </a:r>
          </a:p>
          <a:p>
            <a:pPr marL="0" marR="0" indent="0" algn="just">
              <a:spcBef>
                <a:spcPts val="0"/>
              </a:spcBef>
              <a:spcAft>
                <a:spcPts val="0"/>
              </a:spcAft>
              <a:buNone/>
            </a:pPr>
            <a:endParaRPr lang="lt-LT" sz="1800" b="0" i="0" dirty="0">
              <a:solidFill>
                <a:srgbClr val="000000"/>
              </a:solidFill>
              <a:effectLst/>
              <a:latin typeface="Times New Roman" panose="02020603050405020304" pitchFamily="18" charset="0"/>
            </a:endParaRPr>
          </a:p>
          <a:p>
            <a:endParaRPr lang="lt-LT" dirty="0"/>
          </a:p>
        </p:txBody>
      </p:sp>
    </p:spTree>
    <p:extLst>
      <p:ext uri="{BB962C8B-B14F-4D97-AF65-F5344CB8AC3E}">
        <p14:creationId xmlns:p14="http://schemas.microsoft.com/office/powerpoint/2010/main" val="36286625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C9D54BA-E427-6872-2744-FFCCEA92A925}"/>
              </a:ext>
            </a:extLst>
          </p:cNvPr>
          <p:cNvSpPr>
            <a:spLocks noGrp="1"/>
          </p:cNvSpPr>
          <p:nvPr>
            <p:ph type="title"/>
          </p:nvPr>
        </p:nvSpPr>
        <p:spPr>
          <a:xfrm>
            <a:off x="838200" y="365125"/>
            <a:ext cx="10515600" cy="922901"/>
          </a:xfrm>
        </p:spPr>
        <p:txBody>
          <a:bodyPr/>
          <a:lstStyle/>
          <a:p>
            <a:pPr algn="ctr"/>
            <a:r>
              <a:rPr lang="lt-LT"/>
              <a:t>ESVP PRIEDAI</a:t>
            </a:r>
            <a:endParaRPr lang="lt-LT" dirty="0"/>
          </a:p>
        </p:txBody>
      </p:sp>
      <p:sp>
        <p:nvSpPr>
          <p:cNvPr id="6" name="Turinio vietos rezervavimo ženklas 5">
            <a:extLst>
              <a:ext uri="{FF2B5EF4-FFF2-40B4-BE49-F238E27FC236}">
                <a16:creationId xmlns:a16="http://schemas.microsoft.com/office/drawing/2014/main" id="{7D7E35A3-7FFD-3783-D393-4F208E4D9B4A}"/>
              </a:ext>
            </a:extLst>
          </p:cNvPr>
          <p:cNvSpPr>
            <a:spLocks noGrp="1"/>
          </p:cNvSpPr>
          <p:nvPr>
            <p:ph idx="1"/>
          </p:nvPr>
        </p:nvSpPr>
        <p:spPr>
          <a:xfrm>
            <a:off x="1330036" y="1288026"/>
            <a:ext cx="9602124" cy="5204849"/>
          </a:xfrm>
        </p:spPr>
        <p:txBody>
          <a:bodyPr>
            <a:normAutofit fontScale="92500" lnSpcReduction="10000"/>
          </a:bodyPr>
          <a:lstStyle/>
          <a:p>
            <a:pPr marL="0" marR="0" indent="0" algn="just">
              <a:spcBef>
                <a:spcPts val="0"/>
              </a:spcBef>
              <a:spcAft>
                <a:spcPts val="0"/>
              </a:spcAft>
              <a:buNone/>
            </a:pPr>
            <a:r>
              <a:rPr lang="lt-LT" sz="1800" i="0" dirty="0">
                <a:solidFill>
                  <a:srgbClr val="000000"/>
                </a:solidFill>
                <a:effectLst/>
                <a:latin typeface="Times New Roman" panose="02020603050405020304" pitchFamily="18" charset="0"/>
              </a:rPr>
              <a:t>15.1. kontaktų sąrašas </a:t>
            </a:r>
            <a:r>
              <a:rPr lang="lt-LT" sz="1800" b="0" i="0" dirty="0">
                <a:solidFill>
                  <a:srgbClr val="000000"/>
                </a:solidFill>
                <a:effectLst/>
                <a:latin typeface="Times New Roman" panose="02020603050405020304" pitchFamily="18" charset="0"/>
              </a:rPr>
              <a:t>– </a:t>
            </a:r>
            <a:r>
              <a:rPr lang="lt-LT" sz="1800" dirty="0">
                <a:solidFill>
                  <a:srgbClr val="FF0000"/>
                </a:solidFill>
                <a:latin typeface="Times New Roman" panose="02020603050405020304" pitchFamily="18" charset="0"/>
              </a:rPr>
              <a:t>naujinti, kad būtų aktualūs kontaktiniai duomenys</a:t>
            </a:r>
            <a:endParaRPr lang="lt-LT" sz="1800" b="0" i="0" dirty="0">
              <a:solidFill>
                <a:srgbClr val="000000"/>
              </a:solidFill>
              <a:effectLst/>
              <a:latin typeface="Times New Roman" panose="02020603050405020304" pitchFamily="18" charset="0"/>
            </a:endParaRPr>
          </a:p>
          <a:p>
            <a:pPr marL="0" marR="0" indent="0" algn="just">
              <a:spcBef>
                <a:spcPts val="0"/>
              </a:spcBef>
              <a:spcAft>
                <a:spcPts val="0"/>
              </a:spcAft>
              <a:buNone/>
            </a:pPr>
            <a:r>
              <a:rPr lang="lt-LT" sz="1800" b="0" i="0" dirty="0">
                <a:solidFill>
                  <a:schemeClr val="accent6"/>
                </a:solidFill>
                <a:effectLst/>
                <a:latin typeface="Times New Roman" panose="02020603050405020304" pitchFamily="18" charset="0"/>
              </a:rPr>
              <a:t>15.2. </a:t>
            </a:r>
            <a:r>
              <a:rPr lang="lt-LT" sz="1800" b="0" i="1" dirty="0">
                <a:solidFill>
                  <a:schemeClr val="accent6"/>
                </a:solidFill>
                <a:effectLst/>
                <a:latin typeface="Times New Roman" panose="02020603050405020304" pitchFamily="18" charset="0"/>
              </a:rPr>
              <a:t>neaktualu</a:t>
            </a:r>
          </a:p>
          <a:p>
            <a:pPr marL="0" marR="0" indent="0" algn="just">
              <a:spcBef>
                <a:spcPts val="0"/>
              </a:spcBef>
              <a:spcAft>
                <a:spcPts val="0"/>
              </a:spcAft>
              <a:buNone/>
            </a:pPr>
            <a:r>
              <a:rPr lang="lt-LT" sz="1800" i="0" dirty="0">
                <a:solidFill>
                  <a:srgbClr val="000000"/>
                </a:solidFill>
                <a:effectLst/>
                <a:latin typeface="Times New Roman" panose="02020603050405020304" pitchFamily="18" charset="0"/>
              </a:rPr>
              <a:t>15.3. materialinių išteklių žinynas </a:t>
            </a:r>
            <a:r>
              <a:rPr lang="lt-LT" sz="1800" b="0" i="0" dirty="0">
                <a:solidFill>
                  <a:srgbClr val="000000"/>
                </a:solidFill>
                <a:effectLst/>
                <a:latin typeface="Times New Roman" panose="02020603050405020304" pitchFamily="18" charset="0"/>
              </a:rPr>
              <a:t>– </a:t>
            </a:r>
            <a:r>
              <a:rPr lang="lt-LT" sz="1800" b="0" i="0" dirty="0">
                <a:solidFill>
                  <a:srgbClr val="FF0000"/>
                </a:solidFill>
                <a:effectLst/>
                <a:latin typeface="Times New Roman" panose="02020603050405020304" pitchFamily="18" charset="0"/>
              </a:rPr>
              <a:t>pagal nustatytą formą, įtraukiant evakavimo punktams teiktas priemones + veiklos tęstinumui užtikrinti kaupiamos būtinos priemonės ir asmens apsaugos priemonės</a:t>
            </a:r>
            <a:endParaRPr lang="lt-LT" sz="1800" b="0" i="0" dirty="0">
              <a:solidFill>
                <a:srgbClr val="000000"/>
              </a:solidFill>
              <a:effectLst/>
              <a:latin typeface="Times New Roman" panose="02020603050405020304" pitchFamily="18" charset="0"/>
            </a:endParaRPr>
          </a:p>
          <a:p>
            <a:pPr marL="0" marR="0" indent="0" algn="just">
              <a:spcBef>
                <a:spcPts val="0"/>
              </a:spcBef>
              <a:spcAft>
                <a:spcPts val="0"/>
              </a:spcAft>
              <a:buNone/>
            </a:pPr>
            <a:r>
              <a:rPr lang="lt-LT" sz="1800" i="0" dirty="0">
                <a:solidFill>
                  <a:schemeClr val="accent5"/>
                </a:solidFill>
                <a:effectLst/>
                <a:latin typeface="Times New Roman" panose="02020603050405020304" pitchFamily="18" charset="0"/>
              </a:rPr>
              <a:t>15.4. sutarčių dėl savivaldybės ekstremaliųjų situacijų valdymo plane nurodytų užduočių vykdymo sąrašas </a:t>
            </a:r>
            <a:r>
              <a:rPr lang="lt-LT" sz="1800" b="0" i="0" dirty="0">
                <a:solidFill>
                  <a:schemeClr val="accent5"/>
                </a:solidFill>
                <a:effectLst/>
                <a:latin typeface="Times New Roman" panose="02020603050405020304" pitchFamily="18" charset="0"/>
              </a:rPr>
              <a:t>– nurodoma eilės numeris, sutarties objektas, numeris ir sudarymo data;</a:t>
            </a:r>
          </a:p>
          <a:p>
            <a:pPr marL="0" marR="0" indent="0" algn="just">
              <a:spcBef>
                <a:spcPts val="0"/>
              </a:spcBef>
              <a:spcAft>
                <a:spcPts val="0"/>
              </a:spcAft>
              <a:buNone/>
            </a:pPr>
            <a:r>
              <a:rPr lang="lt-LT" sz="1800" b="0" i="0" dirty="0">
                <a:solidFill>
                  <a:srgbClr val="000000"/>
                </a:solidFill>
                <a:effectLst/>
                <a:latin typeface="Times New Roman" panose="02020603050405020304" pitchFamily="18" charset="0"/>
              </a:rPr>
              <a:t>15.5. kitos įstaigos teritorijos ir (ar) pastato planas;</a:t>
            </a:r>
          </a:p>
          <a:p>
            <a:pPr marL="0" marR="0" indent="0" algn="just">
              <a:spcBef>
                <a:spcPts val="0"/>
              </a:spcBef>
              <a:spcAft>
                <a:spcPts val="0"/>
              </a:spcAft>
              <a:buNone/>
            </a:pPr>
            <a:r>
              <a:rPr lang="lt-LT" sz="1800" b="0" i="0" dirty="0">
                <a:solidFill>
                  <a:srgbClr val="000000"/>
                </a:solidFill>
                <a:effectLst/>
                <a:latin typeface="Times New Roman" panose="02020603050405020304" pitchFamily="18" charset="0"/>
              </a:rPr>
              <a:t>15.6. kitos įstaigos darbuotojų ir lankytojų evakavimo schema;</a:t>
            </a:r>
          </a:p>
          <a:p>
            <a:pPr marL="0" marR="0" indent="0" algn="just">
              <a:spcBef>
                <a:spcPts val="0"/>
              </a:spcBef>
              <a:spcAft>
                <a:spcPts val="0"/>
              </a:spcAft>
              <a:buNone/>
            </a:pPr>
            <a:r>
              <a:rPr lang="lt-LT" sz="1800" b="0" i="0" dirty="0">
                <a:solidFill>
                  <a:srgbClr val="000000"/>
                </a:solidFill>
                <a:effectLst/>
                <a:latin typeface="Times New Roman" panose="02020603050405020304" pitchFamily="18" charset="0"/>
              </a:rPr>
              <a:t>15.7. kolektyvinės apsaugos statinio ir priedangos planas;</a:t>
            </a:r>
          </a:p>
          <a:p>
            <a:pPr marL="0" marR="0" indent="0" algn="just">
              <a:spcBef>
                <a:spcPts val="0"/>
              </a:spcBef>
              <a:spcAft>
                <a:spcPts val="0"/>
              </a:spcAft>
              <a:buNone/>
            </a:pPr>
            <a:r>
              <a:rPr lang="lt-LT" sz="1800" b="0" i="0" dirty="0">
                <a:solidFill>
                  <a:srgbClr val="000000"/>
                </a:solidFill>
                <a:effectLst/>
                <a:latin typeface="Times New Roman" panose="02020603050405020304" pitchFamily="18" charset="0"/>
              </a:rPr>
              <a:t>15.8. perspėjimo apie įvykį schema;</a:t>
            </a:r>
          </a:p>
          <a:p>
            <a:pPr marL="0" marR="0" indent="0" algn="just">
              <a:spcBef>
                <a:spcPts val="0"/>
              </a:spcBef>
              <a:spcAft>
                <a:spcPts val="0"/>
              </a:spcAft>
              <a:buNone/>
            </a:pPr>
            <a:r>
              <a:rPr lang="lt-LT" sz="1800" b="0" i="0" dirty="0">
                <a:solidFill>
                  <a:srgbClr val="000000"/>
                </a:solidFill>
                <a:effectLst/>
                <a:latin typeface="Times New Roman" panose="02020603050405020304" pitchFamily="18" charset="0"/>
              </a:rPr>
              <a:t>15.9. keitimosi informacija apie įvykį schema;</a:t>
            </a:r>
          </a:p>
          <a:p>
            <a:pPr marL="0" marR="0" indent="0" algn="just">
              <a:spcBef>
                <a:spcPts val="0"/>
              </a:spcBef>
              <a:spcAft>
                <a:spcPts val="0"/>
              </a:spcAft>
              <a:buNone/>
            </a:pPr>
            <a:r>
              <a:rPr lang="lt-LT" sz="1800" b="0" i="0" dirty="0">
                <a:solidFill>
                  <a:srgbClr val="000000"/>
                </a:solidFill>
                <a:effectLst/>
                <a:latin typeface="Times New Roman" panose="02020603050405020304" pitchFamily="18" charset="0"/>
              </a:rPr>
              <a:t>15.10. kitoje įstaigoje esančių pavojingųjų medžiagų sąrašai; - </a:t>
            </a:r>
            <a:r>
              <a:rPr lang="lt-LT" sz="1800" b="0" i="1" dirty="0">
                <a:solidFill>
                  <a:schemeClr val="accent6"/>
                </a:solidFill>
                <a:effectLst/>
                <a:latin typeface="Times New Roman" panose="02020603050405020304" pitchFamily="18" charset="0"/>
              </a:rPr>
              <a:t>neaktualu, jeigu neturima</a:t>
            </a:r>
          </a:p>
          <a:p>
            <a:pPr marL="0" marR="0" indent="0" algn="just">
              <a:spcBef>
                <a:spcPts val="0"/>
              </a:spcBef>
              <a:spcAft>
                <a:spcPts val="0"/>
              </a:spcAft>
              <a:buNone/>
            </a:pPr>
            <a:r>
              <a:rPr lang="lt-LT" sz="1800" b="0" i="0" dirty="0">
                <a:solidFill>
                  <a:srgbClr val="000000"/>
                </a:solidFill>
                <a:effectLst/>
                <a:latin typeface="Times New Roman" panose="02020603050405020304" pitchFamily="18" charset="0"/>
              </a:rPr>
              <a:t>15.11 kitoje įstaigoje esančių kilnojamųjų ir (ar) nekilnojamųjų kultūros vertybių sąrašai; </a:t>
            </a:r>
            <a:r>
              <a:rPr lang="lt-LT" sz="1800" b="0" i="0" dirty="0">
                <a:solidFill>
                  <a:schemeClr val="accent6"/>
                </a:solidFill>
                <a:effectLst/>
                <a:latin typeface="Times New Roman" panose="02020603050405020304" pitchFamily="18" charset="0"/>
              </a:rPr>
              <a:t>- neaktualu, jeigu neturima</a:t>
            </a:r>
          </a:p>
          <a:p>
            <a:pPr marL="0" marR="0" indent="0" algn="just">
              <a:spcBef>
                <a:spcPts val="0"/>
              </a:spcBef>
              <a:spcAft>
                <a:spcPts val="0"/>
              </a:spcAft>
              <a:buNone/>
            </a:pPr>
            <a:r>
              <a:rPr lang="lt-LT" sz="1800" b="0" i="0" dirty="0">
                <a:solidFill>
                  <a:schemeClr val="accent6"/>
                </a:solidFill>
                <a:effectLst/>
                <a:latin typeface="Times New Roman" panose="02020603050405020304" pitchFamily="18" charset="0"/>
              </a:rPr>
              <a:t>15.12. </a:t>
            </a:r>
            <a:r>
              <a:rPr lang="lt-LT" sz="1800" b="0" i="1" dirty="0">
                <a:solidFill>
                  <a:schemeClr val="accent6"/>
                </a:solidFill>
                <a:effectLst/>
                <a:latin typeface="Times New Roman" panose="02020603050405020304" pitchFamily="18" charset="0"/>
              </a:rPr>
              <a:t>neaktualu</a:t>
            </a:r>
            <a:r>
              <a:rPr lang="lt-LT" sz="1800" b="0" i="0" dirty="0">
                <a:solidFill>
                  <a:schemeClr val="accent6"/>
                </a:solidFill>
                <a:effectLst/>
                <a:latin typeface="Times New Roman" panose="02020603050405020304" pitchFamily="18" charset="0"/>
              </a:rPr>
              <a:t>;</a:t>
            </a:r>
          </a:p>
          <a:p>
            <a:pPr marL="0" marR="0" indent="0" algn="just">
              <a:spcBef>
                <a:spcPts val="0"/>
              </a:spcBef>
              <a:spcAft>
                <a:spcPts val="0"/>
              </a:spcAft>
              <a:buNone/>
            </a:pPr>
            <a:r>
              <a:rPr lang="lt-LT" sz="1800" b="0" i="0" dirty="0">
                <a:solidFill>
                  <a:schemeClr val="accent6"/>
                </a:solidFill>
                <a:effectLst/>
                <a:latin typeface="Times New Roman" panose="02020603050405020304" pitchFamily="18" charset="0"/>
              </a:rPr>
              <a:t>15.13. </a:t>
            </a:r>
            <a:r>
              <a:rPr lang="lt-LT" sz="1800" b="0" i="1" dirty="0">
                <a:solidFill>
                  <a:schemeClr val="accent6"/>
                </a:solidFill>
                <a:effectLst/>
                <a:latin typeface="Times New Roman" panose="02020603050405020304" pitchFamily="18" charset="0"/>
              </a:rPr>
              <a:t>neaktualu</a:t>
            </a:r>
            <a:r>
              <a:rPr lang="lt-LT" sz="1800" b="0" i="0" dirty="0">
                <a:solidFill>
                  <a:schemeClr val="accent6"/>
                </a:solidFill>
                <a:effectLst/>
                <a:latin typeface="Times New Roman" panose="02020603050405020304" pitchFamily="18" charset="0"/>
              </a:rPr>
              <a:t>;</a:t>
            </a:r>
          </a:p>
          <a:p>
            <a:pPr marL="0" marR="0" indent="0" algn="just">
              <a:spcBef>
                <a:spcPts val="0"/>
              </a:spcBef>
              <a:spcAft>
                <a:spcPts val="0"/>
              </a:spcAft>
              <a:buNone/>
            </a:pPr>
            <a:r>
              <a:rPr lang="lt-LT" sz="1800" b="0" i="0" dirty="0">
                <a:solidFill>
                  <a:srgbClr val="000000"/>
                </a:solidFill>
                <a:effectLst/>
                <a:latin typeface="Times New Roman" panose="02020603050405020304" pitchFamily="18" charset="0"/>
              </a:rPr>
              <a:t>15.14. kalendorinis veiksmų pavojų atvejais planas.</a:t>
            </a:r>
          </a:p>
          <a:p>
            <a:pPr marL="0" marR="0" indent="0" algn="just">
              <a:spcBef>
                <a:spcPts val="0"/>
              </a:spcBef>
              <a:spcAft>
                <a:spcPts val="0"/>
              </a:spcAft>
              <a:buNone/>
            </a:pPr>
            <a:endParaRPr lang="lt-LT" sz="1800" dirty="0">
              <a:solidFill>
                <a:srgbClr val="000000"/>
              </a:solidFill>
              <a:latin typeface="Times New Roman" panose="02020603050405020304" pitchFamily="18" charset="0"/>
            </a:endParaRPr>
          </a:p>
          <a:p>
            <a:pPr marL="0" marR="0" indent="0" algn="just">
              <a:spcBef>
                <a:spcPts val="0"/>
              </a:spcBef>
              <a:spcAft>
                <a:spcPts val="0"/>
              </a:spcAft>
              <a:buNone/>
            </a:pPr>
            <a:endParaRPr lang="lt-LT" sz="1800" dirty="0">
              <a:solidFill>
                <a:srgbClr val="000000"/>
              </a:solidFill>
              <a:latin typeface="Times New Roman" panose="02020603050405020304" pitchFamily="18" charset="0"/>
            </a:endParaRPr>
          </a:p>
          <a:p>
            <a:pPr marL="0" marR="0" indent="0" algn="just">
              <a:spcBef>
                <a:spcPts val="0"/>
              </a:spcBef>
              <a:spcAft>
                <a:spcPts val="0"/>
              </a:spcAft>
              <a:buNone/>
            </a:pPr>
            <a:r>
              <a:rPr lang="lt-LT" sz="1800" b="0" i="0" dirty="0">
                <a:solidFill>
                  <a:srgbClr val="000000"/>
                </a:solidFill>
                <a:effectLst/>
                <a:latin typeface="Times New Roman" panose="02020603050405020304" pitchFamily="18" charset="0"/>
              </a:rPr>
              <a:t>+ KAS vidaus tvarkos taisyklės;</a:t>
            </a:r>
          </a:p>
          <a:p>
            <a:pPr marL="0" marR="0" indent="0" algn="just">
              <a:spcBef>
                <a:spcPts val="0"/>
              </a:spcBef>
              <a:spcAft>
                <a:spcPts val="0"/>
              </a:spcAft>
              <a:buNone/>
            </a:pPr>
            <a:r>
              <a:rPr lang="lt-LT" sz="1800" dirty="0">
                <a:solidFill>
                  <a:srgbClr val="000000"/>
                </a:solidFill>
                <a:latin typeface="Times New Roman" panose="02020603050405020304" pitchFamily="18" charset="0"/>
              </a:rPr>
              <a:t>+ Kalio jodido išdalinimo organizavimo tvarka (atsakingi asmenys, kada išdalinama, vartojimo dozės ir kt.)</a:t>
            </a:r>
            <a:endParaRPr lang="lt-LT" sz="1800" b="0" i="0" dirty="0">
              <a:solidFill>
                <a:srgbClr val="000000"/>
              </a:solidFill>
              <a:effectLst/>
              <a:latin typeface="Times New Roman" panose="02020603050405020304" pitchFamily="18" charset="0"/>
            </a:endParaRPr>
          </a:p>
          <a:p>
            <a:pPr marL="0" marR="0" indent="0" algn="just">
              <a:spcBef>
                <a:spcPts val="0"/>
              </a:spcBef>
              <a:spcAft>
                <a:spcPts val="0"/>
              </a:spcAft>
              <a:buNone/>
            </a:pPr>
            <a:r>
              <a:rPr lang="lt-LT" sz="1800" dirty="0">
                <a:solidFill>
                  <a:srgbClr val="000000"/>
                </a:solidFill>
                <a:latin typeface="Times New Roman" panose="02020603050405020304" pitchFamily="18" charset="0"/>
              </a:rPr>
              <a:t>+ kiti priedai pagal poreikį</a:t>
            </a:r>
            <a:endParaRPr lang="lt-LT" sz="1800" b="0" i="0" dirty="0">
              <a:solidFill>
                <a:srgbClr val="000000"/>
              </a:solidFill>
              <a:effectLst/>
              <a:latin typeface="Times New Roman" panose="02020603050405020304" pitchFamily="18" charset="0"/>
            </a:endParaRPr>
          </a:p>
        </p:txBody>
      </p:sp>
      <p:pic>
        <p:nvPicPr>
          <p:cNvPr id="17414" name="Picture 6" descr="576,317 Attachment Images, Stock Photos, 3D objects, &amp; Vectors |  Shutterstock">
            <a:extLst>
              <a:ext uri="{FF2B5EF4-FFF2-40B4-BE49-F238E27FC236}">
                <a16:creationId xmlns:a16="http://schemas.microsoft.com/office/drawing/2014/main" id="{321A8A0B-2A8B-1A76-26B3-C59FF4D3A80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376" t="19676" r="26514" b="19955"/>
          <a:stretch/>
        </p:blipFill>
        <p:spPr bwMode="auto">
          <a:xfrm>
            <a:off x="8029292" y="532402"/>
            <a:ext cx="474627" cy="5883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24737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526546E-5864-8CE9-1FE2-6A27FC8634F4}"/>
              </a:ext>
            </a:extLst>
          </p:cNvPr>
          <p:cNvSpPr>
            <a:spLocks noGrp="1"/>
          </p:cNvSpPr>
          <p:nvPr>
            <p:ph type="title"/>
          </p:nvPr>
        </p:nvSpPr>
        <p:spPr>
          <a:xfrm>
            <a:off x="838200" y="365126"/>
            <a:ext cx="10515600" cy="736088"/>
          </a:xfrm>
        </p:spPr>
        <p:txBody>
          <a:bodyPr/>
          <a:lstStyle/>
          <a:p>
            <a:pPr algn="ctr"/>
            <a:r>
              <a:rPr lang="lt-LT" dirty="0"/>
              <a:t>ESVP DERINIMAS</a:t>
            </a:r>
          </a:p>
        </p:txBody>
      </p:sp>
      <p:sp>
        <p:nvSpPr>
          <p:cNvPr id="3" name="Turinio vietos rezervavimo ženklas 2">
            <a:extLst>
              <a:ext uri="{FF2B5EF4-FFF2-40B4-BE49-F238E27FC236}">
                <a16:creationId xmlns:a16="http://schemas.microsoft.com/office/drawing/2014/main" id="{091AD3D4-0BB2-42B3-4120-F95C0CDA9DE6}"/>
              </a:ext>
            </a:extLst>
          </p:cNvPr>
          <p:cNvSpPr>
            <a:spLocks noGrp="1"/>
          </p:cNvSpPr>
          <p:nvPr>
            <p:ph idx="1"/>
          </p:nvPr>
        </p:nvSpPr>
        <p:spPr>
          <a:xfrm>
            <a:off x="838200" y="1101215"/>
            <a:ext cx="10515600" cy="1700980"/>
          </a:xfrm>
          <a:ln>
            <a:solidFill>
              <a:schemeClr val="accent6"/>
            </a:solidFill>
          </a:ln>
        </p:spPr>
        <p:txBody>
          <a:bodyPr>
            <a:noAutofit/>
          </a:bodyPr>
          <a:lstStyle/>
          <a:p>
            <a:pPr>
              <a:buFont typeface="Wingdings" panose="05000000000000000000" pitchFamily="2" charset="2"/>
              <a:buChar char="q"/>
            </a:pPr>
            <a:r>
              <a:rPr lang="lt-LT" sz="2000" b="0" i="0" dirty="0">
                <a:solidFill>
                  <a:srgbClr val="000000"/>
                </a:solidFill>
                <a:effectLst/>
                <a:latin typeface="Times New Roman" panose="02020603050405020304" pitchFamily="18" charset="0"/>
                <a:cs typeface="Times New Roman" panose="02020603050405020304" pitchFamily="18" charset="0"/>
              </a:rPr>
              <a:t>ESVP rengimo metodinėse rekomendacijose numatyta: </a:t>
            </a:r>
          </a:p>
          <a:p>
            <a:pPr marL="0" indent="0">
              <a:buNone/>
            </a:pPr>
            <a:r>
              <a:rPr lang="lt-LT" sz="2000" dirty="0">
                <a:solidFill>
                  <a:srgbClr val="000000"/>
                </a:solidFill>
                <a:latin typeface="Times New Roman" panose="02020603050405020304" pitchFamily="18" charset="0"/>
                <a:cs typeface="Times New Roman" panose="02020603050405020304" pitchFamily="18" charset="0"/>
              </a:rPr>
              <a:t>„</a:t>
            </a:r>
            <a:r>
              <a:rPr lang="lt-LT" sz="2000" b="0" i="0" dirty="0">
                <a:solidFill>
                  <a:srgbClr val="000000"/>
                </a:solidFill>
                <a:effectLst/>
                <a:latin typeface="Times New Roman" panose="02020603050405020304" pitchFamily="18" charset="0"/>
                <a:cs typeface="Times New Roman" panose="02020603050405020304" pitchFamily="18" charset="0"/>
              </a:rPr>
              <a:t>9. &lt;...&gt;Kiti ūkio subjektai, </a:t>
            </a:r>
            <a:r>
              <a:rPr lang="lt-LT" sz="2000" b="1" i="0" dirty="0">
                <a:solidFill>
                  <a:srgbClr val="000000"/>
                </a:solidFill>
                <a:effectLst/>
                <a:latin typeface="Times New Roman" panose="02020603050405020304" pitchFamily="18" charset="0"/>
                <a:cs typeface="Times New Roman" panose="02020603050405020304" pitchFamily="18" charset="0"/>
              </a:rPr>
              <a:t>kitos įstaigos vadovas plano projektą derina </a:t>
            </a:r>
            <a:r>
              <a:rPr lang="lt-LT" sz="2000" b="0" i="0" dirty="0">
                <a:solidFill>
                  <a:srgbClr val="000000"/>
                </a:solidFill>
                <a:effectLst/>
                <a:latin typeface="Times New Roman" panose="02020603050405020304" pitchFamily="18" charset="0"/>
                <a:cs typeface="Times New Roman" panose="02020603050405020304" pitchFamily="18" charset="0"/>
              </a:rPr>
              <a:t>su ūkio subjekto, </a:t>
            </a:r>
            <a:r>
              <a:rPr lang="lt-LT" sz="2000" b="1" i="0" dirty="0">
                <a:solidFill>
                  <a:srgbClr val="000000"/>
                </a:solidFill>
                <a:effectLst/>
                <a:latin typeface="Times New Roman" panose="02020603050405020304" pitchFamily="18" charset="0"/>
                <a:cs typeface="Times New Roman" panose="02020603050405020304" pitchFamily="18" charset="0"/>
              </a:rPr>
              <a:t>kitos įstaigos steigėju ir kitais</a:t>
            </a:r>
            <a:r>
              <a:rPr lang="lt-LT" sz="2000" b="0" i="0" dirty="0">
                <a:solidFill>
                  <a:srgbClr val="000000"/>
                </a:solidFill>
                <a:effectLst/>
                <a:latin typeface="Times New Roman" panose="02020603050405020304" pitchFamily="18" charset="0"/>
                <a:cs typeface="Times New Roman" panose="02020603050405020304" pitchFamily="18" charset="0"/>
              </a:rPr>
              <a:t> ūkio subjektais, kitomis įstaigomis, kurias numato pasitelkti kaip remiančiąsias, ir jį patvirtina. Plano projektas ir (ar) jo tikslinimai, atnaujinimai gali būti derinami elektroninio ryšio priemonėmis.</a:t>
            </a:r>
          </a:p>
          <a:p>
            <a:pPr marL="0" indent="0" algn="just">
              <a:buNone/>
            </a:pPr>
            <a:endParaRPr lang="lt-LT" sz="2000" b="0" i="0" dirty="0">
              <a:solidFill>
                <a:srgbClr val="000000"/>
              </a:solidFill>
              <a:effectLst/>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A0C4B99E-CED0-CFF2-61AE-CE575F6D65C8}"/>
              </a:ext>
            </a:extLst>
          </p:cNvPr>
          <p:cNvSpPr txBox="1"/>
          <p:nvPr/>
        </p:nvSpPr>
        <p:spPr>
          <a:xfrm>
            <a:off x="1794387" y="5667867"/>
            <a:ext cx="8603226" cy="923330"/>
          </a:xfrm>
          <a:prstGeom prst="rect">
            <a:avLst/>
          </a:prstGeom>
          <a:noFill/>
        </p:spPr>
        <p:txBody>
          <a:bodyPr wrap="square" rtlCol="0">
            <a:spAutoFit/>
          </a:bodyPr>
          <a:lstStyle/>
          <a:p>
            <a:pPr algn="ctr"/>
            <a:r>
              <a:rPr lang="lt-LT" b="1" dirty="0"/>
              <a:t>APIBENDRINIMAS:</a:t>
            </a:r>
          </a:p>
          <a:p>
            <a:pPr algn="ctr"/>
            <a:r>
              <a:rPr lang="lt-LT" b="1" dirty="0">
                <a:solidFill>
                  <a:srgbClr val="00B050"/>
                </a:solidFill>
              </a:rPr>
              <a:t>VEIKSMŲ DERINIMAS </a:t>
            </a:r>
            <a:r>
              <a:rPr lang="lt-LT" dirty="0"/>
              <a:t>– SU INSTITUCIJOMIS, KURIOMS NURODOMOS FUNKCIJOS ESVP</a:t>
            </a:r>
          </a:p>
          <a:p>
            <a:pPr algn="ctr"/>
            <a:r>
              <a:rPr lang="lt-LT" dirty="0">
                <a:solidFill>
                  <a:srgbClr val="FF0000"/>
                </a:solidFill>
              </a:rPr>
              <a:t>ESVP DERINIMAS (po veiksmų derinimo) </a:t>
            </a:r>
            <a:r>
              <a:rPr lang="lt-LT" dirty="0"/>
              <a:t>– SU PAGD</a:t>
            </a:r>
          </a:p>
        </p:txBody>
      </p:sp>
      <p:sp>
        <p:nvSpPr>
          <p:cNvPr id="6" name="Turinio vietos rezervavimo ženklas 2">
            <a:extLst>
              <a:ext uri="{FF2B5EF4-FFF2-40B4-BE49-F238E27FC236}">
                <a16:creationId xmlns:a16="http://schemas.microsoft.com/office/drawing/2014/main" id="{5BF061BE-2A5B-32F3-BEFB-FC64A58D97D8}"/>
              </a:ext>
            </a:extLst>
          </p:cNvPr>
          <p:cNvSpPr txBox="1">
            <a:spLocks/>
          </p:cNvSpPr>
          <p:nvPr/>
        </p:nvSpPr>
        <p:spPr>
          <a:xfrm>
            <a:off x="838200" y="2933321"/>
            <a:ext cx="10515600" cy="2734546"/>
          </a:xfrm>
          <a:prstGeom prst="rect">
            <a:avLst/>
          </a:prstGeom>
          <a:ln>
            <a:solidFill>
              <a:srgbClr val="FF0000"/>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lt-LT" sz="2000" b="1" u="sng" dirty="0">
                <a:solidFill>
                  <a:srgbClr val="FF0000"/>
                </a:solidFill>
                <a:latin typeface="Times New Roman" panose="02020603050405020304" pitchFamily="18" charset="0"/>
                <a:cs typeface="Times New Roman" panose="02020603050405020304" pitchFamily="18" charset="0"/>
              </a:rPr>
              <a:t>TAČIAU TURIMA VADOVAUTIS</a:t>
            </a:r>
            <a:r>
              <a:rPr lang="lt-LT" sz="2000" dirty="0">
                <a:solidFill>
                  <a:srgbClr val="FF0000"/>
                </a:solidFill>
                <a:latin typeface="Times New Roman" panose="02020603050405020304" pitchFamily="18" charset="0"/>
                <a:cs typeface="Times New Roman" panose="02020603050405020304" pitchFamily="18" charset="0"/>
              </a:rPr>
              <a:t>...</a:t>
            </a:r>
          </a:p>
          <a:p>
            <a:pPr>
              <a:buFont typeface="Wingdings" panose="05000000000000000000" pitchFamily="2" charset="2"/>
              <a:buChar char="q"/>
            </a:pPr>
            <a:r>
              <a:rPr lang="lt-LT" sz="2000" dirty="0">
                <a:latin typeface="Times New Roman" panose="02020603050405020304" pitchFamily="18" charset="0"/>
                <a:cs typeface="Times New Roman" panose="02020603050405020304" pitchFamily="18" charset="0"/>
              </a:rPr>
              <a:t>KVCSĮ 22 STRAIPSNIO 9 DALIS: </a:t>
            </a:r>
          </a:p>
          <a:p>
            <a:pPr marL="0" indent="0" algn="just">
              <a:buFont typeface="Arial" panose="020B0604020202020204" pitchFamily="34" charset="0"/>
              <a:buNone/>
            </a:pPr>
            <a:r>
              <a:rPr lang="lt-LT" sz="2000" dirty="0">
                <a:latin typeface="Times New Roman" panose="02020603050405020304" pitchFamily="18" charset="0"/>
                <a:ea typeface="Times New Roman" panose="02020603050405020304" pitchFamily="18" charset="0"/>
                <a:cs typeface="Times New Roman" panose="02020603050405020304" pitchFamily="18" charset="0"/>
              </a:rPr>
              <a:t>„9. &lt;...&gt; Savivaldybių, kitų įstaigų, ūkio subjektų ir veiklos vykdytojų ekstremaliųjų situacijų </a:t>
            </a:r>
            <a:r>
              <a:rPr lang="lt-LT" sz="2000" b="1" dirty="0">
                <a:latin typeface="Times New Roman" panose="02020603050405020304" pitchFamily="18" charset="0"/>
                <a:ea typeface="Times New Roman" panose="02020603050405020304" pitchFamily="18" charset="0"/>
                <a:cs typeface="Times New Roman" panose="02020603050405020304" pitchFamily="18" charset="0"/>
              </a:rPr>
              <a:t>valdymo planų projektai derinami su Vidaus reikalų ministerija ar vidaus reikalų ministro įgaliota institucija</a:t>
            </a:r>
            <a:r>
              <a:rPr lang="lt-LT" sz="2000" dirty="0">
                <a:latin typeface="Times New Roman" panose="02020603050405020304" pitchFamily="18" charset="0"/>
                <a:ea typeface="Times New Roman" panose="02020603050405020304" pitchFamily="18" charset="0"/>
                <a:cs typeface="Times New Roman" panose="02020603050405020304" pitchFamily="18" charset="0"/>
              </a:rPr>
              <a:t>.“</a:t>
            </a:r>
          </a:p>
          <a:p>
            <a:pPr algn="just">
              <a:buFont typeface="Wingdings" panose="05000000000000000000" pitchFamily="2" charset="2"/>
              <a:buChar char="q"/>
            </a:pPr>
            <a:r>
              <a:rPr lang="lt-LT" sz="2000" dirty="0">
                <a:latin typeface="Times New Roman" panose="02020603050405020304" pitchFamily="18" charset="0"/>
                <a:ea typeface="Calibri" panose="020F0502020204030204" pitchFamily="34" charset="0"/>
                <a:cs typeface="Times New Roman" panose="02020603050405020304" pitchFamily="18" charset="0"/>
              </a:rPr>
              <a:t>Lietuvos Respublikos vidaus reikalų ministro </a:t>
            </a:r>
            <a:r>
              <a:rPr lang="lt-LT" sz="2000" dirty="0">
                <a:latin typeface="Times New Roman" panose="02020603050405020304" pitchFamily="18" charset="0"/>
                <a:ea typeface="Calibri" panose="020F0502020204030204" pitchFamily="34" charset="0"/>
                <a:cs typeface="Times New Roman" panose="02020603050405020304" pitchFamily="18" charset="0"/>
                <a:hlinkClick r:id="rId2"/>
              </a:rPr>
              <a:t>2023 m. rugsėjo 12 d. įsakymas Nr. 1V-592 „Dėl įgaliojimų suteikimo įgyvendinant Lietuvos Respublikos krizių valdymo ir civilinės saugos įstatymą“</a:t>
            </a:r>
            <a:r>
              <a:rPr lang="lt-LT" sz="2000" dirty="0">
                <a:latin typeface="Times New Roman" panose="02020603050405020304" pitchFamily="18"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35079139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442" name="Rectangle 1844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436" name="Picture 4" descr="Puzzling for Perspective: Clear Your Mind with a Jigsaw Puzzle | Starting  Point Behavioral Healthcare">
            <a:extLst>
              <a:ext uri="{FF2B5EF4-FFF2-40B4-BE49-F238E27FC236}">
                <a16:creationId xmlns:a16="http://schemas.microsoft.com/office/drawing/2014/main" id="{2BE8F220-B516-E0A7-FF38-C37B21203D4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772"/>
          <a:stretch/>
        </p:blipFill>
        <p:spPr bwMode="auto">
          <a:xfrm>
            <a:off x="0" y="10"/>
            <a:ext cx="8440282" cy="6857990"/>
          </a:xfrm>
          <a:prstGeom prst="rect">
            <a:avLst/>
          </a:prstGeom>
          <a:noFill/>
          <a:extLst>
            <a:ext uri="{909E8E84-426E-40DD-AFC4-6F175D3DCCD1}">
              <a14:hiddenFill xmlns:a14="http://schemas.microsoft.com/office/drawing/2010/main">
                <a:solidFill>
                  <a:srgbClr val="FFFFFF"/>
                </a:solidFill>
              </a14:hiddenFill>
            </a:ext>
          </a:extLst>
        </p:spPr>
      </p:pic>
      <p:sp>
        <p:nvSpPr>
          <p:cNvPr id="18444" name="Rectangle 1844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avadinimas 1">
            <a:extLst>
              <a:ext uri="{FF2B5EF4-FFF2-40B4-BE49-F238E27FC236}">
                <a16:creationId xmlns:a16="http://schemas.microsoft.com/office/drawing/2014/main" id="{9D5523FE-5836-8C32-9AA6-37986536C219}"/>
              </a:ext>
            </a:extLst>
          </p:cNvPr>
          <p:cNvSpPr>
            <a:spLocks noGrp="1"/>
          </p:cNvSpPr>
          <p:nvPr>
            <p:ph type="title"/>
          </p:nvPr>
        </p:nvSpPr>
        <p:spPr>
          <a:xfrm>
            <a:off x="7765290" y="405765"/>
            <a:ext cx="3822189" cy="1899912"/>
          </a:xfrm>
        </p:spPr>
        <p:txBody>
          <a:bodyPr>
            <a:normAutofit/>
          </a:bodyPr>
          <a:lstStyle/>
          <a:p>
            <a:pPr algn="ctr"/>
            <a:r>
              <a:rPr lang="lt-LT" sz="3700" dirty="0"/>
              <a:t>APIBENDRINIMAS. PAGRINDINĖS REKOMENDACIJOS</a:t>
            </a:r>
          </a:p>
        </p:txBody>
      </p:sp>
      <p:sp>
        <p:nvSpPr>
          <p:cNvPr id="3" name="Turinio vietos rezervavimo ženklas 2">
            <a:extLst>
              <a:ext uri="{FF2B5EF4-FFF2-40B4-BE49-F238E27FC236}">
                <a16:creationId xmlns:a16="http://schemas.microsoft.com/office/drawing/2014/main" id="{49652A7B-CDB0-72BD-7CD8-4017C3C7CFF7}"/>
              </a:ext>
            </a:extLst>
          </p:cNvPr>
          <p:cNvSpPr>
            <a:spLocks noGrp="1"/>
          </p:cNvSpPr>
          <p:nvPr>
            <p:ph idx="1"/>
          </p:nvPr>
        </p:nvSpPr>
        <p:spPr>
          <a:xfrm>
            <a:off x="8019290" y="2525641"/>
            <a:ext cx="3822189" cy="3742762"/>
          </a:xfrm>
        </p:spPr>
        <p:txBody>
          <a:bodyPr>
            <a:normAutofit/>
          </a:bodyPr>
          <a:lstStyle/>
          <a:p>
            <a:r>
              <a:rPr lang="lt-LT" sz="1700" dirty="0"/>
              <a:t>Vadovautis metodinėmis rekomendacijomis - detalesnis aprašymas;</a:t>
            </a:r>
          </a:p>
          <a:p>
            <a:r>
              <a:rPr lang="lt-LT" sz="1700" dirty="0"/>
              <a:t>Siekti bendradarbiavimo su kitomis įstaigomis – abipusė nauda;</a:t>
            </a:r>
          </a:p>
          <a:p>
            <a:r>
              <a:rPr lang="lt-LT" sz="1700" dirty="0"/>
              <a:t>Remtis kitų gerosiomis praktikomis:</a:t>
            </a:r>
          </a:p>
          <a:p>
            <a:pPr marL="0" indent="0">
              <a:buNone/>
            </a:pPr>
            <a:r>
              <a:rPr lang="lt-LT" sz="1700" dirty="0">
                <a:hlinkClick r:id="rId3"/>
              </a:rPr>
              <a:t>https://pagd.lrv.lt/lt/veiklos-sritys/civiline-sauga/ekstremaliuju-situaciju-valdymo-planai-geroji-praktika/ukio-subjektu-kitu-istaigu-ekstremaliuju-situaciju-valdymo-planai/</a:t>
            </a:r>
            <a:r>
              <a:rPr lang="lt-LT" sz="1700" dirty="0"/>
              <a:t> </a:t>
            </a:r>
          </a:p>
          <a:p>
            <a:r>
              <a:rPr lang="lt-LT" sz="1700" dirty="0"/>
              <a:t>Atsižvelgti į kitas aptartas rekomendacijas</a:t>
            </a:r>
            <a:r>
              <a:rPr lang="lt-LT" sz="1700"/>
              <a:t>, pastabas.</a:t>
            </a:r>
            <a:endParaRPr lang="lt-LT" sz="1700" dirty="0"/>
          </a:p>
        </p:txBody>
      </p:sp>
    </p:spTree>
    <p:extLst>
      <p:ext uri="{BB962C8B-B14F-4D97-AF65-F5344CB8AC3E}">
        <p14:creationId xmlns:p14="http://schemas.microsoft.com/office/powerpoint/2010/main" val="25345860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upė 47">
            <a:extLst>
              <a:ext uri="{FF2B5EF4-FFF2-40B4-BE49-F238E27FC236}">
                <a16:creationId xmlns:a16="http://schemas.microsoft.com/office/drawing/2014/main" id="{7869EC56-FB96-6DC9-496F-181732ABD865}"/>
              </a:ext>
            </a:extLst>
          </p:cNvPr>
          <p:cNvGrpSpPr/>
          <p:nvPr/>
        </p:nvGrpSpPr>
        <p:grpSpPr>
          <a:xfrm>
            <a:off x="1291336" y="1530617"/>
            <a:ext cx="9403080" cy="3005823"/>
            <a:chOff x="1394460" y="1653052"/>
            <a:chExt cx="9403080" cy="3005823"/>
          </a:xfrm>
        </p:grpSpPr>
        <p:sp>
          <p:nvSpPr>
            <p:cNvPr id="37" name="TextBox 36">
              <a:extLst>
                <a:ext uri="{FF2B5EF4-FFF2-40B4-BE49-F238E27FC236}">
                  <a16:creationId xmlns:a16="http://schemas.microsoft.com/office/drawing/2014/main" id="{B4D6C7E0-58B4-37A3-8366-11A2995F604F}"/>
                </a:ext>
              </a:extLst>
            </p:cNvPr>
            <p:cNvSpPr txBox="1"/>
            <p:nvPr/>
          </p:nvSpPr>
          <p:spPr>
            <a:xfrm>
              <a:off x="4030218" y="4135655"/>
              <a:ext cx="3654929" cy="523220"/>
            </a:xfrm>
            <a:prstGeom prst="rect">
              <a:avLst/>
            </a:prstGeom>
            <a:noFill/>
            <a:ln>
              <a:noFill/>
            </a:ln>
          </p:spPr>
          <p:txBody>
            <a:bodyPr wrap="square" rtlCol="0">
              <a:spAutoFit/>
            </a:bodyPr>
            <a:lstStyle/>
            <a:p>
              <a:pPr algn="ctr"/>
              <a:r>
                <a:rPr lang="lt-LT" sz="1400" i="1" dirty="0">
                  <a:latin typeface="Times New Roman" panose="02020603050405020304" pitchFamily="18" charset="0"/>
                  <a:cs typeface="Times New Roman" panose="02020603050405020304" pitchFamily="18" charset="0"/>
                </a:rPr>
                <a:t>Taisome ESVP, atsižvelgdami į pamatytas spragas, klaidas, kas praktiškai neveikia ir pan.</a:t>
              </a:r>
            </a:p>
          </p:txBody>
        </p:sp>
        <p:grpSp>
          <p:nvGrpSpPr>
            <p:cNvPr id="47" name="Grupė 46">
              <a:extLst>
                <a:ext uri="{FF2B5EF4-FFF2-40B4-BE49-F238E27FC236}">
                  <a16:creationId xmlns:a16="http://schemas.microsoft.com/office/drawing/2014/main" id="{F41BB0AD-5794-1162-CA89-792F598F097D}"/>
                </a:ext>
              </a:extLst>
            </p:cNvPr>
            <p:cNvGrpSpPr/>
            <p:nvPr/>
          </p:nvGrpSpPr>
          <p:grpSpPr>
            <a:xfrm>
              <a:off x="1394460" y="1653052"/>
              <a:ext cx="9403080" cy="2482604"/>
              <a:chOff x="1371600" y="2135116"/>
              <a:chExt cx="9403080" cy="2482604"/>
            </a:xfrm>
          </p:grpSpPr>
          <p:grpSp>
            <p:nvGrpSpPr>
              <p:cNvPr id="15" name="Grupė 14">
                <a:extLst>
                  <a:ext uri="{FF2B5EF4-FFF2-40B4-BE49-F238E27FC236}">
                    <a16:creationId xmlns:a16="http://schemas.microsoft.com/office/drawing/2014/main" id="{43CB6E9B-4CB8-0740-AB36-774AE9D5552D}"/>
                  </a:ext>
                </a:extLst>
              </p:cNvPr>
              <p:cNvGrpSpPr/>
              <p:nvPr/>
            </p:nvGrpSpPr>
            <p:grpSpPr>
              <a:xfrm>
                <a:off x="1371600" y="2135116"/>
                <a:ext cx="2039112" cy="1815882"/>
                <a:chOff x="1408176" y="1801368"/>
                <a:chExt cx="2039112" cy="1815882"/>
              </a:xfrm>
            </p:grpSpPr>
            <p:sp>
              <p:nvSpPr>
                <p:cNvPr id="4" name="TextBox 3">
                  <a:extLst>
                    <a:ext uri="{FF2B5EF4-FFF2-40B4-BE49-F238E27FC236}">
                      <a16:creationId xmlns:a16="http://schemas.microsoft.com/office/drawing/2014/main" id="{EC949E49-0652-A6FE-57E8-0BF1D0DC79C9}"/>
                    </a:ext>
                  </a:extLst>
                </p:cNvPr>
                <p:cNvSpPr txBox="1"/>
                <p:nvPr/>
              </p:nvSpPr>
              <p:spPr>
                <a:xfrm>
                  <a:off x="1408176" y="1801368"/>
                  <a:ext cx="2039112" cy="1815882"/>
                </a:xfrm>
                <a:prstGeom prst="rect">
                  <a:avLst/>
                </a:prstGeom>
                <a:noFill/>
                <a:ln>
                  <a:solidFill>
                    <a:schemeClr val="tx1"/>
                  </a:solidFill>
                </a:ln>
              </p:spPr>
              <p:txBody>
                <a:bodyPr wrap="square" rtlCol="0">
                  <a:spAutoFit/>
                </a:bodyPr>
                <a:lstStyle/>
                <a:p>
                  <a:pPr algn="ctr"/>
                  <a:endParaRPr lang="lt-LT" sz="2800" dirty="0">
                    <a:latin typeface="Times New Roman" panose="02020603050405020304" pitchFamily="18" charset="0"/>
                    <a:cs typeface="Times New Roman" panose="02020603050405020304" pitchFamily="18" charset="0"/>
                  </a:endParaRPr>
                </a:p>
                <a:p>
                  <a:pPr algn="ctr"/>
                  <a:r>
                    <a:rPr lang="lt-LT" sz="2800" dirty="0">
                      <a:latin typeface="Times New Roman" panose="02020603050405020304" pitchFamily="18" charset="0"/>
                      <a:cs typeface="Times New Roman" panose="02020603050405020304" pitchFamily="18" charset="0"/>
                    </a:rPr>
                    <a:t>ESVP</a:t>
                  </a:r>
                </a:p>
                <a:p>
                  <a:pPr algn="ctr"/>
                  <a:endParaRPr lang="lt-LT" sz="2800" dirty="0">
                    <a:latin typeface="Times New Roman" panose="02020603050405020304" pitchFamily="18" charset="0"/>
                    <a:cs typeface="Times New Roman" panose="02020603050405020304" pitchFamily="18" charset="0"/>
                  </a:endParaRPr>
                </a:p>
                <a:p>
                  <a:pPr algn="ctr"/>
                  <a:endParaRPr lang="lt-LT" sz="28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84F1A980-D08A-D9DC-CCED-7C61768AB372}"/>
                    </a:ext>
                  </a:extLst>
                </p:cNvPr>
                <p:cNvSpPr txBox="1"/>
                <p:nvPr/>
              </p:nvSpPr>
              <p:spPr>
                <a:xfrm>
                  <a:off x="1658112" y="3275111"/>
                  <a:ext cx="1487424" cy="307777"/>
                </a:xfrm>
                <a:prstGeom prst="rect">
                  <a:avLst/>
                </a:prstGeom>
                <a:noFill/>
                <a:ln>
                  <a:noFill/>
                </a:ln>
              </p:spPr>
              <p:txBody>
                <a:bodyPr wrap="square" rtlCol="0">
                  <a:spAutoFit/>
                </a:bodyPr>
                <a:lstStyle/>
                <a:p>
                  <a:pPr algn="ctr"/>
                  <a:r>
                    <a:rPr lang="lt-LT" sz="1400" i="1" dirty="0">
                      <a:latin typeface="Times New Roman" panose="02020603050405020304" pitchFamily="18" charset="0"/>
                      <a:cs typeface="Times New Roman" panose="02020603050405020304" pitchFamily="18" charset="0"/>
                    </a:rPr>
                    <a:t>Teorinis lygmuo</a:t>
                  </a:r>
                </a:p>
              </p:txBody>
            </p:sp>
          </p:grpSp>
          <p:grpSp>
            <p:nvGrpSpPr>
              <p:cNvPr id="13" name="Grupė 12">
                <a:extLst>
                  <a:ext uri="{FF2B5EF4-FFF2-40B4-BE49-F238E27FC236}">
                    <a16:creationId xmlns:a16="http://schemas.microsoft.com/office/drawing/2014/main" id="{A93A1CA7-13DF-640A-F5A3-0E1C004555CB}"/>
                  </a:ext>
                </a:extLst>
              </p:cNvPr>
              <p:cNvGrpSpPr/>
              <p:nvPr/>
            </p:nvGrpSpPr>
            <p:grpSpPr>
              <a:xfrm>
                <a:off x="8330184" y="2135116"/>
                <a:ext cx="2444496" cy="1815882"/>
                <a:chOff x="5404866" y="3186363"/>
                <a:chExt cx="2444496" cy="1815882"/>
              </a:xfrm>
            </p:grpSpPr>
            <p:sp>
              <p:nvSpPr>
                <p:cNvPr id="6" name="TextBox 5">
                  <a:extLst>
                    <a:ext uri="{FF2B5EF4-FFF2-40B4-BE49-F238E27FC236}">
                      <a16:creationId xmlns:a16="http://schemas.microsoft.com/office/drawing/2014/main" id="{DE4F61D2-25C9-63AB-5095-CF8EA4741853}"/>
                    </a:ext>
                  </a:extLst>
                </p:cNvPr>
                <p:cNvSpPr txBox="1"/>
                <p:nvPr/>
              </p:nvSpPr>
              <p:spPr>
                <a:xfrm>
                  <a:off x="5404866" y="3186363"/>
                  <a:ext cx="2444496" cy="1815882"/>
                </a:xfrm>
                <a:prstGeom prst="rect">
                  <a:avLst/>
                </a:prstGeom>
                <a:noFill/>
                <a:ln>
                  <a:solidFill>
                    <a:schemeClr val="tx1"/>
                  </a:solidFill>
                </a:ln>
              </p:spPr>
              <p:txBody>
                <a:bodyPr wrap="square" rtlCol="0">
                  <a:spAutoFit/>
                </a:bodyPr>
                <a:lstStyle/>
                <a:p>
                  <a:pPr algn="ctr"/>
                  <a:endParaRPr lang="lt-LT" sz="2800" dirty="0">
                    <a:latin typeface="Times New Roman" panose="02020603050405020304" pitchFamily="18" charset="0"/>
                    <a:cs typeface="Times New Roman" panose="02020603050405020304" pitchFamily="18" charset="0"/>
                  </a:endParaRPr>
                </a:p>
                <a:p>
                  <a:pPr algn="ctr"/>
                  <a:r>
                    <a:rPr lang="lt-LT" sz="2800" dirty="0">
                      <a:latin typeface="Times New Roman" panose="02020603050405020304" pitchFamily="18" charset="0"/>
                      <a:cs typeface="Times New Roman" panose="02020603050405020304" pitchFamily="18" charset="0"/>
                    </a:rPr>
                    <a:t>ĮVYKIS</a:t>
                  </a:r>
                </a:p>
                <a:p>
                  <a:pPr algn="ctr"/>
                  <a:endParaRPr lang="lt-LT" sz="2800" dirty="0">
                    <a:latin typeface="Times New Roman" panose="02020603050405020304" pitchFamily="18" charset="0"/>
                    <a:cs typeface="Times New Roman" panose="02020603050405020304" pitchFamily="18" charset="0"/>
                  </a:endParaRPr>
                </a:p>
                <a:p>
                  <a:pPr algn="ctr"/>
                  <a:endParaRPr lang="lt-LT" sz="28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E7C90C7C-F34B-8E07-5CAD-6CA24436679C}"/>
                    </a:ext>
                  </a:extLst>
                </p:cNvPr>
                <p:cNvSpPr txBox="1"/>
                <p:nvPr/>
              </p:nvSpPr>
              <p:spPr>
                <a:xfrm>
                  <a:off x="5883402" y="4609831"/>
                  <a:ext cx="1487424" cy="307777"/>
                </a:xfrm>
                <a:prstGeom prst="rect">
                  <a:avLst/>
                </a:prstGeom>
                <a:noFill/>
                <a:ln>
                  <a:noFill/>
                </a:ln>
              </p:spPr>
              <p:txBody>
                <a:bodyPr wrap="square" rtlCol="0">
                  <a:spAutoFit/>
                </a:bodyPr>
                <a:lstStyle/>
                <a:p>
                  <a:pPr algn="ctr"/>
                  <a:r>
                    <a:rPr lang="lt-LT" sz="1400" i="1" dirty="0">
                      <a:latin typeface="Times New Roman" panose="02020603050405020304" pitchFamily="18" charset="0"/>
                      <a:cs typeface="Times New Roman" panose="02020603050405020304" pitchFamily="18" charset="0"/>
                    </a:rPr>
                    <a:t>Praktinis lygmuo</a:t>
                  </a:r>
                </a:p>
              </p:txBody>
            </p:sp>
          </p:grpSp>
          <p:grpSp>
            <p:nvGrpSpPr>
              <p:cNvPr id="14" name="Grupė 13">
                <a:extLst>
                  <a:ext uri="{FF2B5EF4-FFF2-40B4-BE49-F238E27FC236}">
                    <a16:creationId xmlns:a16="http://schemas.microsoft.com/office/drawing/2014/main" id="{E3C8DACA-6457-8AD3-787D-2CA7A443390E}"/>
                  </a:ext>
                </a:extLst>
              </p:cNvPr>
              <p:cNvGrpSpPr/>
              <p:nvPr/>
            </p:nvGrpSpPr>
            <p:grpSpPr>
              <a:xfrm>
                <a:off x="4648200" y="2135116"/>
                <a:ext cx="2444496" cy="1815882"/>
                <a:chOff x="5382768" y="1108869"/>
                <a:chExt cx="2444496" cy="1815882"/>
              </a:xfrm>
            </p:grpSpPr>
            <p:sp>
              <p:nvSpPr>
                <p:cNvPr id="5" name="TextBox 4">
                  <a:extLst>
                    <a:ext uri="{FF2B5EF4-FFF2-40B4-BE49-F238E27FC236}">
                      <a16:creationId xmlns:a16="http://schemas.microsoft.com/office/drawing/2014/main" id="{5A7644B5-D3F2-D97E-75A2-EF0AF48E6A9F}"/>
                    </a:ext>
                  </a:extLst>
                </p:cNvPr>
                <p:cNvSpPr txBox="1"/>
                <p:nvPr/>
              </p:nvSpPr>
              <p:spPr>
                <a:xfrm>
                  <a:off x="5382768" y="1108869"/>
                  <a:ext cx="2444496" cy="1815882"/>
                </a:xfrm>
                <a:prstGeom prst="rect">
                  <a:avLst/>
                </a:prstGeom>
                <a:noFill/>
                <a:ln>
                  <a:solidFill>
                    <a:schemeClr val="tx1"/>
                  </a:solidFill>
                </a:ln>
              </p:spPr>
              <p:txBody>
                <a:bodyPr wrap="square" rtlCol="0">
                  <a:spAutoFit/>
                </a:bodyPr>
                <a:lstStyle/>
                <a:p>
                  <a:pPr algn="ctr"/>
                  <a:endParaRPr lang="lt-LT" sz="2800" dirty="0">
                    <a:latin typeface="Times New Roman" panose="02020603050405020304" pitchFamily="18" charset="0"/>
                    <a:cs typeface="Times New Roman" panose="02020603050405020304" pitchFamily="18" charset="0"/>
                  </a:endParaRPr>
                </a:p>
                <a:p>
                  <a:pPr algn="ctr"/>
                  <a:r>
                    <a:rPr lang="lt-LT" sz="2800" dirty="0">
                      <a:latin typeface="Times New Roman" panose="02020603050405020304" pitchFamily="18" charset="0"/>
                      <a:cs typeface="Times New Roman" panose="02020603050405020304" pitchFamily="18" charset="0"/>
                    </a:rPr>
                    <a:t>PRATYBOS</a:t>
                  </a:r>
                </a:p>
                <a:p>
                  <a:pPr algn="ctr"/>
                  <a:endParaRPr lang="lt-LT" sz="2800" dirty="0">
                    <a:latin typeface="Times New Roman" panose="02020603050405020304" pitchFamily="18" charset="0"/>
                    <a:cs typeface="Times New Roman" panose="02020603050405020304" pitchFamily="18" charset="0"/>
                  </a:endParaRPr>
                </a:p>
                <a:p>
                  <a:pPr algn="ctr"/>
                  <a:endParaRPr lang="lt-LT" sz="2800"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A7DAFA62-3DE1-00A1-E56A-4A4ADEB7A73A}"/>
                    </a:ext>
                  </a:extLst>
                </p:cNvPr>
                <p:cNvSpPr txBox="1"/>
                <p:nvPr/>
              </p:nvSpPr>
              <p:spPr>
                <a:xfrm>
                  <a:off x="5653278" y="2270727"/>
                  <a:ext cx="1903476" cy="523220"/>
                </a:xfrm>
                <a:prstGeom prst="rect">
                  <a:avLst/>
                </a:prstGeom>
                <a:noFill/>
                <a:ln>
                  <a:noFill/>
                </a:ln>
              </p:spPr>
              <p:txBody>
                <a:bodyPr wrap="square" rtlCol="0">
                  <a:spAutoFit/>
                </a:bodyPr>
                <a:lstStyle/>
                <a:p>
                  <a:pPr algn="ctr"/>
                  <a:r>
                    <a:rPr lang="lt-LT" sz="1400" i="1" dirty="0">
                      <a:latin typeface="Times New Roman" panose="02020603050405020304" pitchFamily="18" charset="0"/>
                      <a:cs typeface="Times New Roman" panose="02020603050405020304" pitchFamily="18" charset="0"/>
                    </a:rPr>
                    <a:t>Teorijos galimas </a:t>
                  </a:r>
                </a:p>
                <a:p>
                  <a:pPr algn="ctr"/>
                  <a:r>
                    <a:rPr lang="lt-LT" sz="1400" i="1" dirty="0">
                      <a:latin typeface="Times New Roman" panose="02020603050405020304" pitchFamily="18" charset="0"/>
                      <a:cs typeface="Times New Roman" panose="02020603050405020304" pitchFamily="18" charset="0"/>
                    </a:rPr>
                    <a:t>pritaikymas praktikoje</a:t>
                  </a:r>
                </a:p>
              </p:txBody>
            </p:sp>
          </p:grpSp>
          <p:cxnSp>
            <p:nvCxnSpPr>
              <p:cNvPr id="27" name="Tiesioji rodyklės jungtis 26">
                <a:extLst>
                  <a:ext uri="{FF2B5EF4-FFF2-40B4-BE49-F238E27FC236}">
                    <a16:creationId xmlns:a16="http://schemas.microsoft.com/office/drawing/2014/main" id="{B1D66018-A72F-AD47-2C40-7C437885DF83}"/>
                  </a:ext>
                </a:extLst>
              </p:cNvPr>
              <p:cNvCxnSpPr>
                <a:stCxn id="4" idx="3"/>
                <a:endCxn id="5" idx="1"/>
              </p:cNvCxnSpPr>
              <p:nvPr/>
            </p:nvCxnSpPr>
            <p:spPr>
              <a:xfrm>
                <a:off x="3410712" y="3043057"/>
                <a:ext cx="123748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8" name="Tiesioji rodyklės jungtis 27">
                <a:extLst>
                  <a:ext uri="{FF2B5EF4-FFF2-40B4-BE49-F238E27FC236}">
                    <a16:creationId xmlns:a16="http://schemas.microsoft.com/office/drawing/2014/main" id="{47822B8C-B5FB-6B58-CEEC-EA3214DDF661}"/>
                  </a:ext>
                </a:extLst>
              </p:cNvPr>
              <p:cNvCxnSpPr/>
              <p:nvPr/>
            </p:nvCxnSpPr>
            <p:spPr>
              <a:xfrm>
                <a:off x="7092696" y="3001538"/>
                <a:ext cx="123748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0" name="Tiesioji jungtis 29">
                <a:extLst>
                  <a:ext uri="{FF2B5EF4-FFF2-40B4-BE49-F238E27FC236}">
                    <a16:creationId xmlns:a16="http://schemas.microsoft.com/office/drawing/2014/main" id="{E8F5F1C5-979F-3A8F-C48B-78EAAEBBD79C}"/>
                  </a:ext>
                </a:extLst>
              </p:cNvPr>
              <p:cNvCxnSpPr>
                <a:stCxn id="5" idx="2"/>
              </p:cNvCxnSpPr>
              <p:nvPr/>
            </p:nvCxnSpPr>
            <p:spPr>
              <a:xfrm>
                <a:off x="5870448" y="3950998"/>
                <a:ext cx="0" cy="529562"/>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32" name="Tiesioji jungtis 31">
                <a:extLst>
                  <a:ext uri="{FF2B5EF4-FFF2-40B4-BE49-F238E27FC236}">
                    <a16:creationId xmlns:a16="http://schemas.microsoft.com/office/drawing/2014/main" id="{154EAC9D-BB4A-917D-7A6C-8F5E247AC58C}"/>
                  </a:ext>
                </a:extLst>
              </p:cNvPr>
              <p:cNvCxnSpPr/>
              <p:nvPr/>
            </p:nvCxnSpPr>
            <p:spPr>
              <a:xfrm flipH="1">
                <a:off x="2651760" y="4480560"/>
                <a:ext cx="3218688" cy="0"/>
              </a:xfrm>
              <a:prstGeom prst="line">
                <a:avLst/>
              </a:prstGeom>
              <a:ln>
                <a:prstDash val="lgDash"/>
              </a:ln>
            </p:spPr>
            <p:style>
              <a:lnRef idx="1">
                <a:schemeClr val="dk1"/>
              </a:lnRef>
              <a:fillRef idx="0">
                <a:schemeClr val="dk1"/>
              </a:fillRef>
              <a:effectRef idx="0">
                <a:schemeClr val="dk1"/>
              </a:effectRef>
              <a:fontRef idx="minor">
                <a:schemeClr val="tx1"/>
              </a:fontRef>
            </p:style>
          </p:cxnSp>
          <p:cxnSp>
            <p:nvCxnSpPr>
              <p:cNvPr id="34" name="Tiesioji rodyklės jungtis 33">
                <a:extLst>
                  <a:ext uri="{FF2B5EF4-FFF2-40B4-BE49-F238E27FC236}">
                    <a16:creationId xmlns:a16="http://schemas.microsoft.com/office/drawing/2014/main" id="{8735A508-DC94-91B4-3EDE-D0B027B2D16D}"/>
                  </a:ext>
                </a:extLst>
              </p:cNvPr>
              <p:cNvCxnSpPr/>
              <p:nvPr/>
            </p:nvCxnSpPr>
            <p:spPr>
              <a:xfrm flipV="1">
                <a:off x="2651760" y="3950998"/>
                <a:ext cx="0" cy="529562"/>
              </a:xfrm>
              <a:prstGeom prst="straightConnector1">
                <a:avLst/>
              </a:prstGeom>
              <a:ln>
                <a:prstDash val="dash"/>
                <a:tailEnd type="triangle"/>
              </a:ln>
            </p:spPr>
            <p:style>
              <a:lnRef idx="1">
                <a:schemeClr val="dk1"/>
              </a:lnRef>
              <a:fillRef idx="0">
                <a:schemeClr val="dk1"/>
              </a:fillRef>
              <a:effectRef idx="0">
                <a:schemeClr val="dk1"/>
              </a:effectRef>
              <a:fontRef idx="minor">
                <a:schemeClr val="tx1"/>
              </a:fontRef>
            </p:style>
          </p:cxnSp>
          <p:cxnSp>
            <p:nvCxnSpPr>
              <p:cNvPr id="39" name="Tiesioji jungtis 38">
                <a:extLst>
                  <a:ext uri="{FF2B5EF4-FFF2-40B4-BE49-F238E27FC236}">
                    <a16:creationId xmlns:a16="http://schemas.microsoft.com/office/drawing/2014/main" id="{5584D266-2B61-8C45-3D44-40AD61FB1EE6}"/>
                  </a:ext>
                </a:extLst>
              </p:cNvPr>
              <p:cNvCxnSpPr/>
              <p:nvPr/>
            </p:nvCxnSpPr>
            <p:spPr>
              <a:xfrm>
                <a:off x="9290304" y="3950997"/>
                <a:ext cx="0" cy="660367"/>
              </a:xfrm>
              <a:prstGeom prst="line">
                <a:avLst/>
              </a:prstGeom>
              <a:ln>
                <a:prstDash val="lgDash"/>
              </a:ln>
            </p:spPr>
            <p:style>
              <a:lnRef idx="1">
                <a:schemeClr val="dk1"/>
              </a:lnRef>
              <a:fillRef idx="0">
                <a:schemeClr val="dk1"/>
              </a:fillRef>
              <a:effectRef idx="0">
                <a:schemeClr val="dk1"/>
              </a:effectRef>
              <a:fontRef idx="minor">
                <a:schemeClr val="tx1"/>
              </a:fontRef>
            </p:style>
          </p:cxnSp>
          <p:cxnSp>
            <p:nvCxnSpPr>
              <p:cNvPr id="41" name="Tiesioji jungtis 40">
                <a:extLst>
                  <a:ext uri="{FF2B5EF4-FFF2-40B4-BE49-F238E27FC236}">
                    <a16:creationId xmlns:a16="http://schemas.microsoft.com/office/drawing/2014/main" id="{C1EF4BE9-1D73-21D7-25ED-D45BD3A8E886}"/>
                  </a:ext>
                </a:extLst>
              </p:cNvPr>
              <p:cNvCxnSpPr/>
              <p:nvPr/>
            </p:nvCxnSpPr>
            <p:spPr>
              <a:xfrm flipH="1">
                <a:off x="2139696" y="4617720"/>
                <a:ext cx="7159752" cy="0"/>
              </a:xfrm>
              <a:prstGeom prst="line">
                <a:avLst/>
              </a:prstGeom>
              <a:ln>
                <a:prstDash val="lgDash"/>
              </a:ln>
            </p:spPr>
            <p:style>
              <a:lnRef idx="1">
                <a:schemeClr val="dk1"/>
              </a:lnRef>
              <a:fillRef idx="0">
                <a:schemeClr val="dk1"/>
              </a:fillRef>
              <a:effectRef idx="0">
                <a:schemeClr val="dk1"/>
              </a:effectRef>
              <a:fontRef idx="minor">
                <a:schemeClr val="tx1"/>
              </a:fontRef>
            </p:style>
          </p:cxnSp>
          <p:cxnSp>
            <p:nvCxnSpPr>
              <p:cNvPr id="43" name="Tiesioji rodyklės jungtis 42">
                <a:extLst>
                  <a:ext uri="{FF2B5EF4-FFF2-40B4-BE49-F238E27FC236}">
                    <a16:creationId xmlns:a16="http://schemas.microsoft.com/office/drawing/2014/main" id="{C58CA073-5FCD-2A2E-00FF-1BDB22763255}"/>
                  </a:ext>
                </a:extLst>
              </p:cNvPr>
              <p:cNvCxnSpPr/>
              <p:nvPr/>
            </p:nvCxnSpPr>
            <p:spPr>
              <a:xfrm flipV="1">
                <a:off x="2167128" y="3950997"/>
                <a:ext cx="0" cy="660367"/>
              </a:xfrm>
              <a:prstGeom prst="straightConnector1">
                <a:avLst/>
              </a:prstGeom>
              <a:ln>
                <a:prstDash val="lgDash"/>
                <a:tailEnd type="triangle"/>
              </a:ln>
            </p:spPr>
            <p:style>
              <a:lnRef idx="1">
                <a:schemeClr val="dk1"/>
              </a:lnRef>
              <a:fillRef idx="0">
                <a:schemeClr val="dk1"/>
              </a:fillRef>
              <a:effectRef idx="0">
                <a:schemeClr val="dk1"/>
              </a:effectRef>
              <a:fontRef idx="minor">
                <a:schemeClr val="tx1"/>
              </a:fontRef>
            </p:style>
          </p:cxnSp>
        </p:grpSp>
      </p:grpSp>
    </p:spTree>
    <p:extLst>
      <p:ext uri="{BB962C8B-B14F-4D97-AF65-F5344CB8AC3E}">
        <p14:creationId xmlns:p14="http://schemas.microsoft.com/office/powerpoint/2010/main" val="2448201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103;p17">
            <a:extLst>
              <a:ext uri="{FF2B5EF4-FFF2-40B4-BE49-F238E27FC236}">
                <a16:creationId xmlns:a16="http://schemas.microsoft.com/office/drawing/2014/main" id="{CD90A190-D507-C545-FFF7-FB0131E5B6A7}"/>
              </a:ext>
            </a:extLst>
          </p:cNvPr>
          <p:cNvPicPr preferRelativeResize="0">
            <a:picLocks noGrp="1"/>
          </p:cNvPicPr>
          <p:nvPr>
            <p:ph idx="1"/>
          </p:nvPr>
        </p:nvPicPr>
        <p:blipFill>
          <a:blip r:embed="rId2"/>
          <a:stretch>
            <a:fillRect/>
          </a:stretch>
        </p:blipFill>
        <p:spPr>
          <a:xfrm>
            <a:off x="1963592" y="3167645"/>
            <a:ext cx="3417859" cy="2875803"/>
          </a:xfrm>
          <a:prstGeom prst="rect">
            <a:avLst/>
          </a:prstGeom>
          <a:noFill/>
          <a:ln>
            <a:noFill/>
          </a:ln>
        </p:spPr>
      </p:pic>
      <p:sp>
        <p:nvSpPr>
          <p:cNvPr id="5" name="TextBox 4">
            <a:extLst>
              <a:ext uri="{FF2B5EF4-FFF2-40B4-BE49-F238E27FC236}">
                <a16:creationId xmlns:a16="http://schemas.microsoft.com/office/drawing/2014/main" id="{68C2BE53-8353-96A1-FAF2-EFF48B552684}"/>
              </a:ext>
            </a:extLst>
          </p:cNvPr>
          <p:cNvSpPr txBox="1"/>
          <p:nvPr/>
        </p:nvSpPr>
        <p:spPr>
          <a:xfrm>
            <a:off x="391914" y="479703"/>
            <a:ext cx="7231225" cy="1569660"/>
          </a:xfrm>
          <a:prstGeom prst="rect">
            <a:avLst/>
          </a:prstGeom>
          <a:noFill/>
        </p:spPr>
        <p:txBody>
          <a:bodyPr wrap="square" rtlCol="0">
            <a:spAutoFit/>
          </a:bodyPr>
          <a:lstStyle/>
          <a:p>
            <a:pPr algn="ctr"/>
            <a:r>
              <a:rPr lang="lt-LT" sz="4800" dirty="0">
                <a:latin typeface="Aptos Serif" panose="020B0502040204020203" pitchFamily="18" charset="0"/>
                <a:cs typeface="Aptos Serif" panose="020B0502040204020203" pitchFamily="18" charset="0"/>
              </a:rPr>
              <a:t>Dėkojame už Jūsų skirtą laiką ir dėmesį!</a:t>
            </a:r>
          </a:p>
        </p:txBody>
      </p:sp>
      <p:sp>
        <p:nvSpPr>
          <p:cNvPr id="3" name="TextBox 2">
            <a:extLst>
              <a:ext uri="{FF2B5EF4-FFF2-40B4-BE49-F238E27FC236}">
                <a16:creationId xmlns:a16="http://schemas.microsoft.com/office/drawing/2014/main" id="{9AF76D77-0CC6-7843-5784-876BB58A2294}"/>
              </a:ext>
            </a:extLst>
          </p:cNvPr>
          <p:cNvSpPr txBox="1"/>
          <p:nvPr/>
        </p:nvSpPr>
        <p:spPr>
          <a:xfrm>
            <a:off x="4600916" y="2382815"/>
            <a:ext cx="7231225" cy="1569660"/>
          </a:xfrm>
          <a:prstGeom prst="rect">
            <a:avLst/>
          </a:prstGeom>
          <a:noFill/>
        </p:spPr>
        <p:txBody>
          <a:bodyPr wrap="square" rtlCol="0">
            <a:spAutoFit/>
          </a:bodyPr>
          <a:lstStyle/>
          <a:p>
            <a:pPr algn="ctr"/>
            <a:r>
              <a:rPr lang="lt-LT" sz="4800" dirty="0">
                <a:latin typeface="Aptos Serif" panose="020B0502040204020203" pitchFamily="18" charset="0"/>
                <a:cs typeface="Aptos Serif" panose="020B0502040204020203" pitchFamily="18" charset="0"/>
              </a:rPr>
              <a:t>... ir laukiame naujų rekomendacijų!</a:t>
            </a:r>
          </a:p>
        </p:txBody>
      </p:sp>
    </p:spTree>
    <p:extLst>
      <p:ext uri="{BB962C8B-B14F-4D97-AF65-F5344CB8AC3E}">
        <p14:creationId xmlns:p14="http://schemas.microsoft.com/office/powerpoint/2010/main" val="127427817"/>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11246</TotalTime>
  <Words>3789</Words>
  <Application>Microsoft Office PowerPoint</Application>
  <PresentationFormat>Plačiaekranė</PresentationFormat>
  <Paragraphs>344</Paragraphs>
  <Slides>38</Slides>
  <Notes>0</Notes>
  <HiddenSlides>0</HiddenSlides>
  <MMClips>0</MMClips>
  <ScaleCrop>false</ScaleCrop>
  <HeadingPairs>
    <vt:vector size="8" baseType="variant">
      <vt:variant>
        <vt:lpstr>Naudojami šriftai</vt:lpstr>
      </vt:variant>
      <vt:variant>
        <vt:i4>6</vt:i4>
      </vt:variant>
      <vt:variant>
        <vt:lpstr>Tema</vt:lpstr>
      </vt:variant>
      <vt:variant>
        <vt:i4>1</vt:i4>
      </vt:variant>
      <vt:variant>
        <vt:lpstr>Įdėtosios OLE paslaugos</vt:lpstr>
      </vt:variant>
      <vt:variant>
        <vt:i4>2</vt:i4>
      </vt:variant>
      <vt:variant>
        <vt:lpstr>Skaidrių pavadinimai</vt:lpstr>
      </vt:variant>
      <vt:variant>
        <vt:i4>38</vt:i4>
      </vt:variant>
    </vt:vector>
  </HeadingPairs>
  <TitlesOfParts>
    <vt:vector size="47" baseType="lpstr">
      <vt:lpstr>Aptos Serif</vt:lpstr>
      <vt:lpstr>Arial</vt:lpstr>
      <vt:lpstr>Calibri</vt:lpstr>
      <vt:lpstr>Calibri Light</vt:lpstr>
      <vt:lpstr>Times New Roman</vt:lpstr>
      <vt:lpstr>Wingdings</vt:lpstr>
      <vt:lpstr>„Office“ tema</vt:lpstr>
      <vt:lpstr>Worksheet</vt:lpstr>
      <vt:lpstr>Document</vt:lpstr>
      <vt:lpstr>EKSTREMALIŲJŲ SITUACIJŲ VALDYMO PLANO RENGIMAS</vt:lpstr>
      <vt:lpstr>DARBOTVARKĖ</vt:lpstr>
      <vt:lpstr>SANTRUMPOS</vt:lpstr>
      <vt:lpstr>AKTUALŪS TEISĖS AKTAI</vt:lpstr>
      <vt:lpstr>Negaliojančių teisės aktų pavyzdžiai ir jų atitikmenys</vt:lpstr>
      <vt:lpstr>Negaliojančių teisės aktų pavyzdžiai ir jų atitikmenys</vt:lpstr>
      <vt:lpstr>Negaliojančių teisės aktų pavyzdžiai ir jų atitikmenys</vt:lpstr>
      <vt:lpstr>ESVP RENGIMO TEISINIS PAGRINDAS</vt:lpstr>
      <vt:lpstr>„PowerPoint“ pateiktis</vt:lpstr>
      <vt:lpstr>ESVP PAGRINDAS – RIZIKOS ANALIZĖ</vt:lpstr>
      <vt:lpstr>ĮVYKIS. EKSTREMALUSIS ĮVYKIS. EKSTREMALIOJI SITUACIJA</vt:lpstr>
      <vt:lpstr>ESVP TURINYS</vt:lpstr>
      <vt:lpstr>I. BENDROSIOS NUOSTATOS</vt:lpstr>
      <vt:lpstr>II. GALIMI PAVOJAI</vt:lpstr>
      <vt:lpstr>III. PERSPĖJIMAS  („vidinis informavimas“)</vt:lpstr>
      <vt:lpstr>III. PERSPĖJIMAS (vidinis informavimas)(II)</vt:lpstr>
      <vt:lpstr>IV. KEITIMASIS INFORMACIJA („išorinis informavimas“)</vt:lpstr>
      <vt:lpstr>V. KITOS ĮSTAIGOS DARBUOTOJŲ IR LANKYTOJŲ APSAUGA</vt:lpstr>
      <vt:lpstr>14.5.1. KITOS ĮSTAIGOS DARBUOTOJŲ IR LANKYTOJŲ EVAKAVIMO ORGANIZAVIMAS</vt:lpstr>
      <vt:lpstr>„PowerPoint“ pateiktis</vt:lpstr>
      <vt:lpstr>„PowerPoint“ pateiktis</vt:lpstr>
      <vt:lpstr>„PowerPoint“ pateiktis</vt:lpstr>
      <vt:lpstr>Pavyzdys (paslaugos įtraukimas pagal sutartį)</vt:lpstr>
      <vt:lpstr>Pavyzdys (būtinų priemonių sąrašas – pagal NRA)</vt:lpstr>
      <vt:lpstr>14.5.3. kitos įstaigos darbuotojų ir lankytojų kolektyvinės apsaugos statinių ir priedangų ekstremaliųjų situacijų ar karo metu organizavimo tvarka, jeigu teisės aktų nustatyta tvarka ūkio subjektas, kita įstaiga turi juos numatyti.</vt:lpstr>
      <vt:lpstr>14.5.3. kitos įstaigos darbuotojų ir lankytojų kolektyvinės apsaugos statinių ir priedangų ekstremaliųjų situacijų ar karo metu organizavimo tvarka, jeigu teisės aktų nustatyta tvarka ūkio subjektas, kita įstaiga turi juos numatyti.</vt:lpstr>
      <vt:lpstr>14.5.4. pirmosios pagalbos teikimo darbuotojams ir lankytojams, nukentėjusiems įvykių metu, organizavimas</vt:lpstr>
      <vt:lpstr>VI. GALIMŲ PAVOJŲ LIKVIDAVIMO IR JŲ PADARINIŲ ŠALINIMO ORGANIZAVIMAS IR KOORDINAVIMAS</vt:lpstr>
      <vt:lpstr>„PowerPoint“ pateiktis</vt:lpstr>
      <vt:lpstr>„PowerPoint“ pateiktis</vt:lpstr>
      <vt:lpstr>VII. SAVIVALDYBĖS EKSTREMALIŲJŲ SITUACIJŲ VALDYMO PLANE NURODYTŲ UŽDUOČIŲ VYKDYMO ORGANIZAVIMAS</vt:lpstr>
      <vt:lpstr>„PowerPoint“ pateiktis</vt:lpstr>
      <vt:lpstr>VIII. VEIKLOS TĘSTINUMO UŽTIKRINIMAS</vt:lpstr>
      <vt:lpstr>ESVP PRIEDAI</vt:lpstr>
      <vt:lpstr>ESVP DERINIMAS</vt:lpstr>
      <vt:lpstr>APIBENDRINIMAS. PAGRINDINĖS REKOMENDACIJOS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EKSTREMALIŲJŲ SITUACIJŲ VALDYMO PLANO RENGIMAS</dc:title>
  <dc:creator>Diana Navickienė</dc:creator>
  <cp:lastModifiedBy>Diana Navickienė</cp:lastModifiedBy>
  <cp:revision>1</cp:revision>
  <dcterms:created xsi:type="dcterms:W3CDTF">2024-04-19T12:14:59Z</dcterms:created>
  <dcterms:modified xsi:type="dcterms:W3CDTF">2024-05-20T06:19:20Z</dcterms:modified>
</cp:coreProperties>
</file>