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vide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69" r:id="rId2"/>
    <p:sldId id="264" r:id="rId3"/>
    <p:sldId id="257" r:id="rId4"/>
    <p:sldId id="258" r:id="rId5"/>
    <p:sldId id="260" r:id="rId6"/>
    <p:sldId id="261" r:id="rId7"/>
    <p:sldId id="263" r:id="rId8"/>
    <p:sldId id="262" r:id="rId9"/>
    <p:sldId id="268" r:id="rId10"/>
    <p:sldId id="266" r:id="rId11"/>
    <p:sldId id="267" r:id="rId12"/>
    <p:sldId id="259" r:id="rId13"/>
    <p:sldId id="265" r:id="rId14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424D"/>
    <a:srgbClr val="52845E"/>
    <a:srgbClr val="554BD5"/>
    <a:srgbClr val="B76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64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17940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799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284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35669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o pavadinimas kortelė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615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rba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822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303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74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58552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82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2014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56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7335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428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32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 smtClean="0"/>
              <a:t>Spustelėkite piktogr. norėdami įtraukti pav.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8937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38A9C02-DB32-4878-AC44-77032F63AFC2}" type="datetimeFigureOut">
              <a:rPr lang="lt-LT" smtClean="0"/>
              <a:t>2024-12-20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89F27F4-E3F6-496C-95E1-E8A8050C01C9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06260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26" y="-10477"/>
            <a:ext cx="3079452" cy="685800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3303270" y="1929884"/>
            <a:ext cx="806958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7200" b="1" dirty="0">
                <a:latin typeface="Viner Hand ITC" panose="03070502030502020203" pitchFamily="66" charset="0"/>
              </a:rPr>
              <a:t>Gdzie się kryją </a:t>
            </a:r>
            <a:endParaRPr lang="lt-LT" sz="7200" b="1" dirty="0" smtClean="0">
              <a:latin typeface="Viner Hand ITC" panose="03070502030502020203" pitchFamily="66" charset="0"/>
            </a:endParaRPr>
          </a:p>
          <a:p>
            <a:pPr algn="ctr"/>
            <a:endParaRPr lang="lt-LT" sz="2800" b="1" dirty="0" smtClean="0">
              <a:latin typeface="Viner Hand ITC" panose="03070502030502020203" pitchFamily="66" charset="0"/>
            </a:endParaRPr>
          </a:p>
          <a:p>
            <a:pPr algn="ctr"/>
            <a:r>
              <a:rPr lang="pl-PL" sz="7200" b="1" dirty="0" smtClean="0">
                <a:latin typeface="Viner Hand ITC" panose="03070502030502020203" pitchFamily="66" charset="0"/>
              </a:rPr>
              <a:t>KRASNOLUDKI</a:t>
            </a:r>
            <a:r>
              <a:rPr lang="pl-PL" sz="7200" b="1" dirty="0">
                <a:latin typeface="Viner Hand ITC" panose="03070502030502020203" pitchFamily="66" charset="0"/>
              </a:rPr>
              <a:t>?</a:t>
            </a:r>
            <a:endParaRPr lang="lt-LT" sz="7200" b="1" dirty="0"/>
          </a:p>
        </p:txBody>
      </p:sp>
    </p:spTree>
    <p:extLst>
      <p:ext uri="{BB962C8B-B14F-4D97-AF65-F5344CB8AC3E}">
        <p14:creationId xmlns:p14="http://schemas.microsoft.com/office/powerpoint/2010/main" val="29775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65" y="902228"/>
            <a:ext cx="3223816" cy="4298421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sp>
        <p:nvSpPr>
          <p:cNvPr id="6" name="Stačiakampis 5"/>
          <p:cNvSpPr/>
          <p:nvPr/>
        </p:nvSpPr>
        <p:spPr>
          <a:xfrm>
            <a:off x="1451610" y="1051560"/>
            <a:ext cx="5747385" cy="373761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sz="3200" b="1" i="1" dirty="0">
                <a:latin typeface="Viner Hand ITC" panose="03070502030502020203" pitchFamily="66" charset="0"/>
              </a:rPr>
              <a:t>Opłotkami przez </a:t>
            </a:r>
            <a:r>
              <a:rPr lang="pl-PL" sz="3200" b="1" i="1" dirty="0" smtClean="0">
                <a:latin typeface="Viner Hand ITC" panose="03070502030502020203" pitchFamily="66" charset="0"/>
              </a:rPr>
              <a:t>ogródek</a:t>
            </a:r>
            <a:r>
              <a:rPr lang="lt-LT" sz="3200" b="1" i="1" dirty="0" smtClean="0">
                <a:latin typeface="Viner Hand ITC" panose="03070502030502020203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pl-PL" sz="3200" b="1" i="1" dirty="0" smtClean="0">
                <a:latin typeface="Viner Hand ITC" panose="03070502030502020203" pitchFamily="66" charset="0"/>
              </a:rPr>
              <a:t>Idzie </a:t>
            </a:r>
            <a:r>
              <a:rPr lang="pl-PL" sz="3200" b="1" i="1" dirty="0">
                <a:latin typeface="Viner Hand ITC" panose="03070502030502020203" pitchFamily="66" charset="0"/>
              </a:rPr>
              <a:t>sobie krasnoludek. </a:t>
            </a:r>
            <a:endParaRPr lang="lt-LT" sz="3200" b="1" i="1" dirty="0" smtClean="0">
              <a:latin typeface="Viner Hand ITC" panose="03070502030502020203" pitchFamily="66" charset="0"/>
            </a:endParaRPr>
          </a:p>
          <a:p>
            <a:pPr>
              <a:lnSpc>
                <a:spcPct val="150000"/>
              </a:lnSpc>
            </a:pPr>
            <a:r>
              <a:rPr lang="pl-PL" sz="3200" b="1" i="1" dirty="0" smtClean="0">
                <a:latin typeface="Viner Hand ITC" panose="03070502030502020203" pitchFamily="66" charset="0"/>
              </a:rPr>
              <a:t>Dokąd </a:t>
            </a:r>
            <a:r>
              <a:rPr lang="pl-PL" sz="3200" b="1" i="1" dirty="0">
                <a:latin typeface="Viner Hand ITC" panose="03070502030502020203" pitchFamily="66" charset="0"/>
              </a:rPr>
              <a:t>idziesz mój malutki</a:t>
            </a:r>
            <a:r>
              <a:rPr lang="pl-PL" sz="3200" b="1" i="1" dirty="0" smtClean="0">
                <a:latin typeface="Viner Hand ITC" panose="03070502030502020203" pitchFamily="66" charset="0"/>
              </a:rPr>
              <a:t>?</a:t>
            </a:r>
            <a:endParaRPr lang="lt-LT" sz="3200" b="1" i="1" dirty="0" smtClean="0">
              <a:latin typeface="Viner Hand ITC" panose="03070502030502020203" pitchFamily="66" charset="0"/>
            </a:endParaRPr>
          </a:p>
          <a:p>
            <a:pPr>
              <a:lnSpc>
                <a:spcPct val="150000"/>
              </a:lnSpc>
            </a:pPr>
            <a:r>
              <a:rPr lang="pl-PL" sz="3200" b="1" i="1" dirty="0" smtClean="0">
                <a:latin typeface="Viner Hand ITC" panose="03070502030502020203" pitchFamily="66" charset="0"/>
              </a:rPr>
              <a:t>Idę </a:t>
            </a:r>
            <a:r>
              <a:rPr lang="pl-PL" sz="3200" b="1" i="1" dirty="0">
                <a:latin typeface="Viner Hand ITC" panose="03070502030502020203" pitchFamily="66" charset="0"/>
              </a:rPr>
              <a:t>do swej </a:t>
            </a:r>
            <a:r>
              <a:rPr lang="pl-PL" sz="3200" b="1" i="1" dirty="0" smtClean="0">
                <a:latin typeface="Viner Hand ITC" panose="03070502030502020203" pitchFamily="66" charset="0"/>
              </a:rPr>
              <a:t>krasnoludki</a:t>
            </a:r>
            <a:r>
              <a:rPr lang="lt-LT" sz="3200" b="1" i="1" dirty="0" smtClean="0">
                <a:latin typeface="Viner Hand ITC" panose="03070502030502020203" pitchFamily="66" charset="0"/>
              </a:rPr>
              <a:t>.</a:t>
            </a:r>
            <a:endParaRPr lang="lt-LT" sz="3200" b="1" i="1" dirty="0">
              <a:latin typeface="Viner Hand ITC" panose="03070502030502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4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949" y="1108710"/>
            <a:ext cx="3446145" cy="459486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2091690" y="1520190"/>
            <a:ext cx="5566410" cy="37719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sz="3200" b="1" dirty="0">
                <a:latin typeface="Viner Hand ITC" panose="03070502030502020203" pitchFamily="66" charset="0"/>
              </a:rPr>
              <a:t>Mały krasnoludek </a:t>
            </a:r>
            <a:endParaRPr lang="lt-LT" sz="3200" b="1" dirty="0" smtClean="0">
              <a:latin typeface="Viner Hand ITC" panose="03070502030502020203" pitchFamily="66" charset="0"/>
            </a:endParaRPr>
          </a:p>
          <a:p>
            <a:pPr>
              <a:lnSpc>
                <a:spcPct val="150000"/>
              </a:lnSpc>
            </a:pPr>
            <a:r>
              <a:rPr lang="pl-PL" sz="3200" b="1" dirty="0" smtClean="0">
                <a:latin typeface="Viner Hand ITC" panose="03070502030502020203" pitchFamily="66" charset="0"/>
              </a:rPr>
              <a:t>przyszedł </a:t>
            </a:r>
            <a:r>
              <a:rPr lang="pl-PL" sz="3200" b="1" dirty="0">
                <a:latin typeface="Viner Hand ITC" panose="03070502030502020203" pitchFamily="66" charset="0"/>
              </a:rPr>
              <a:t>do mnie dziś. </a:t>
            </a:r>
            <a:endParaRPr lang="lt-LT" sz="3200" b="1" dirty="0" smtClean="0">
              <a:latin typeface="Viner Hand ITC" panose="03070502030502020203" pitchFamily="66" charset="0"/>
            </a:endParaRPr>
          </a:p>
          <a:p>
            <a:pPr>
              <a:lnSpc>
                <a:spcPct val="150000"/>
              </a:lnSpc>
            </a:pPr>
            <a:r>
              <a:rPr lang="pl-PL" sz="3200" b="1" dirty="0" smtClean="0">
                <a:latin typeface="Viner Hand ITC" panose="03070502030502020203" pitchFamily="66" charset="0"/>
              </a:rPr>
              <a:t>Zwiedził </a:t>
            </a:r>
            <a:r>
              <a:rPr lang="pl-PL" sz="3200" b="1" dirty="0">
                <a:latin typeface="Viner Hand ITC" panose="03070502030502020203" pitchFamily="66" charset="0"/>
              </a:rPr>
              <a:t>mój ogródek </a:t>
            </a:r>
            <a:endParaRPr lang="lt-LT" sz="3200" b="1" dirty="0" smtClean="0">
              <a:latin typeface="Viner Hand ITC" panose="03070502030502020203" pitchFamily="66" charset="0"/>
            </a:endParaRPr>
          </a:p>
          <a:p>
            <a:pPr>
              <a:lnSpc>
                <a:spcPct val="150000"/>
              </a:lnSpc>
            </a:pPr>
            <a:r>
              <a:rPr lang="pl-PL" sz="3200" b="1" dirty="0" smtClean="0">
                <a:latin typeface="Viner Hand ITC" panose="03070502030502020203" pitchFamily="66" charset="0"/>
              </a:rPr>
              <a:t>i </a:t>
            </a:r>
            <a:r>
              <a:rPr lang="pl-PL" sz="3200" b="1" dirty="0">
                <a:latin typeface="Viner Hand ITC" panose="03070502030502020203" pitchFamily="66" charset="0"/>
              </a:rPr>
              <a:t>zostawił </a:t>
            </a:r>
            <a:r>
              <a:rPr lang="pl-PL" sz="3200" b="1" dirty="0" smtClean="0">
                <a:latin typeface="Viner Hand ITC" panose="03070502030502020203" pitchFamily="66" charset="0"/>
              </a:rPr>
              <a:t>list</a:t>
            </a:r>
            <a:r>
              <a:rPr lang="lt-LT" sz="3200" b="1" dirty="0" smtClean="0">
                <a:latin typeface="Viner Hand ITC" panose="03070502030502020203" pitchFamily="66" charset="0"/>
              </a:rPr>
              <a:t>.</a:t>
            </a:r>
            <a:endParaRPr lang="lt-LT" sz="3200" b="1" dirty="0">
              <a:latin typeface="Viner Hand ITC" panose="03070502030502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2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963" y="720090"/>
            <a:ext cx="2692400" cy="484632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4988401" y="1056600"/>
            <a:ext cx="5599112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3200" b="1" i="1" dirty="0" err="1">
                <a:latin typeface="Viner Hand ITC" panose="03070502030502020203" pitchFamily="66" charset="0"/>
              </a:rPr>
              <a:t>Małe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Skrzaty</a:t>
            </a:r>
            <a:r>
              <a:rPr lang="lt-LT" sz="3200" b="1" i="1" dirty="0">
                <a:latin typeface="Viner Hand ITC" panose="03070502030502020203" pitchFamily="66" charset="0"/>
              </a:rPr>
              <a:t>, </a:t>
            </a:r>
            <a:r>
              <a:rPr lang="lt-LT" sz="3200" b="1" i="1" dirty="0" err="1">
                <a:latin typeface="Viner Hand ITC" panose="03070502030502020203" pitchFamily="66" charset="0"/>
              </a:rPr>
              <a:t>Krasnoludki</a:t>
            </a:r>
            <a:r>
              <a:rPr lang="lt-LT" sz="3200" b="1" i="1" dirty="0">
                <a:latin typeface="Viner Hand ITC" panose="03070502030502020203" pitchFamily="66" charset="0"/>
              </a:rPr>
              <a:t/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mają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czapki</a:t>
            </a:r>
            <a:r>
              <a:rPr lang="lt-LT" sz="3200" b="1" i="1" dirty="0">
                <a:latin typeface="Viner Hand ITC" panose="03070502030502020203" pitchFamily="66" charset="0"/>
              </a:rPr>
              <a:t>, </a:t>
            </a:r>
            <a:r>
              <a:rPr lang="lt-LT" sz="3200" b="1" i="1" dirty="0" err="1">
                <a:latin typeface="Viner Hand ITC" panose="03070502030502020203" pitchFamily="66" charset="0"/>
              </a:rPr>
              <a:t>mają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butki</a:t>
            </a:r>
            <a:r>
              <a:rPr lang="lt-LT" sz="3200" b="1" i="1" dirty="0" smtClean="0">
                <a:latin typeface="Viner Hand ITC" panose="03070502030502020203" pitchFamily="66" charset="0"/>
              </a:rPr>
              <a:t>,</a:t>
            </a:r>
            <a:r>
              <a:rPr lang="lt-LT" sz="3200" b="1" i="1" dirty="0">
                <a:latin typeface="Viner Hand ITC" panose="03070502030502020203" pitchFamily="66" charset="0"/>
              </a:rPr>
              <a:t/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mają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wąsy</a:t>
            </a:r>
            <a:r>
              <a:rPr lang="lt-LT" sz="3200" b="1" i="1" dirty="0">
                <a:latin typeface="Viner Hand ITC" panose="03070502030502020203" pitchFamily="66" charset="0"/>
              </a:rPr>
              <a:t>,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mają</a:t>
            </a:r>
            <a:r>
              <a:rPr lang="lt-LT" sz="3200" b="1" i="1" dirty="0" smtClean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brodę</a:t>
            </a:r>
            <a:r>
              <a:rPr lang="lt-LT" sz="3200" b="1" i="1" dirty="0" smtClean="0">
                <a:latin typeface="Viner Hand ITC" panose="03070502030502020203" pitchFamily="66" charset="0"/>
              </a:rPr>
              <a:t>,</a:t>
            </a:r>
            <a:r>
              <a:rPr lang="lt-LT" sz="3200" b="1" i="1" dirty="0">
                <a:latin typeface="Viner Hand ITC" panose="03070502030502020203" pitchFamily="66" charset="0"/>
              </a:rPr>
              <a:t/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są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odważne</a:t>
            </a:r>
            <a:r>
              <a:rPr lang="lt-LT" sz="3200" b="1" i="1" dirty="0">
                <a:latin typeface="Viner Hand ITC" panose="03070502030502020203" pitchFamily="66" charset="0"/>
              </a:rPr>
              <a:t> – </a:t>
            </a:r>
            <a:r>
              <a:rPr lang="lt-LT" sz="3200" b="1" i="1" dirty="0" err="1">
                <a:latin typeface="Viner Hand ITC" panose="03070502030502020203" pitchFamily="66" charset="0"/>
              </a:rPr>
              <a:t>tak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jak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pl-PL" sz="3200" b="1" i="1" dirty="0" smtClean="0">
                <a:latin typeface="Viner Hand ITC" panose="03070502030502020203" pitchFamily="66" charset="0"/>
              </a:rPr>
              <a:t>TY</a:t>
            </a:r>
            <a:r>
              <a:rPr lang="lt-LT" sz="3200" b="1" i="1" dirty="0" smtClean="0">
                <a:latin typeface="Viner Hand ITC" panose="03070502030502020203" pitchFamily="66" charset="0"/>
              </a:rPr>
              <a:t>.</a:t>
            </a:r>
            <a:endParaRPr lang="lt-LT" sz="3200" b="1" i="1" dirty="0">
              <a:latin typeface="Viner Hand ITC" panose="03070502030502020203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1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8" y="514714"/>
            <a:ext cx="10361904" cy="58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46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824865" y="1916173"/>
            <a:ext cx="5907405" cy="197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Krasnoludki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sz="3600" b="1" dirty="0" smtClean="0">
              <a:latin typeface="Viner Hand ITC" panose="03070502030502020203" pitchFamily="66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3600" b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wszystkich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miast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Urządziły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b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600" b="1" dirty="0" err="1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zjazd</a:t>
            </a:r>
            <a:r>
              <a:rPr lang="lt-LT" sz="3600" b="1" dirty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3600" b="1" dirty="0">
              <a:effectLst/>
              <a:latin typeface="Viner Hand ITC" panose="0307050203050202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pic>
        <p:nvPicPr>
          <p:cNvPr id="2" name="1000_F_66762591_1qeNXhkdFlkOlFzcaThZnBhSVqZvW0UO-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0865" y="761188"/>
            <a:ext cx="4283268" cy="428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9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20" y="863540"/>
            <a:ext cx="3292789" cy="4390385"/>
          </a:xfrm>
          <a:prstGeom prst="rect">
            <a:avLst/>
          </a:prstGeom>
        </p:spPr>
      </p:pic>
      <p:sp>
        <p:nvSpPr>
          <p:cNvPr id="13" name="Stačiakampis 12"/>
          <p:cNvSpPr/>
          <p:nvPr/>
        </p:nvSpPr>
        <p:spPr>
          <a:xfrm>
            <a:off x="1157762" y="863540"/>
            <a:ext cx="6171251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3200" b="1" dirty="0" err="1">
                <a:latin typeface="Viner Hand ITC" panose="03070502030502020203" pitchFamily="66" charset="0"/>
              </a:rPr>
              <a:t>Czy</a:t>
            </a:r>
            <a:r>
              <a:rPr lang="lt-LT" sz="3200" b="1" dirty="0">
                <a:latin typeface="Viner Hand ITC" panose="03070502030502020203" pitchFamily="66" charset="0"/>
              </a:rPr>
              <a:t> to </a:t>
            </a:r>
            <a:r>
              <a:rPr lang="lt-LT" sz="3200" b="1" dirty="0" err="1">
                <a:latin typeface="Viner Hand ITC" panose="03070502030502020203" pitchFamily="66" charset="0"/>
              </a:rPr>
              <a:t>bajka</a:t>
            </a:r>
            <a:r>
              <a:rPr lang="lt-LT" sz="3200" b="1" dirty="0">
                <a:latin typeface="Viner Hand ITC" panose="03070502030502020203" pitchFamily="66" charset="0"/>
              </a:rPr>
              <a:t>, </a:t>
            </a:r>
            <a:r>
              <a:rPr lang="lt-LT" sz="3200" b="1" dirty="0" err="1">
                <a:latin typeface="Viner Hand ITC" panose="03070502030502020203" pitchFamily="66" charset="0"/>
              </a:rPr>
              <a:t>czy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nie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bajka</a:t>
            </a:r>
            <a:r>
              <a:rPr lang="lt-LT" sz="3200" b="1" dirty="0">
                <a:latin typeface="Viner Hand ITC" panose="03070502030502020203" pitchFamily="66" charset="0"/>
              </a:rPr>
              <a:t>, </a:t>
            </a:r>
            <a:br>
              <a:rPr lang="lt-LT" sz="3200" b="1" dirty="0">
                <a:latin typeface="Viner Hand ITC" panose="03070502030502020203" pitchFamily="66" charset="0"/>
              </a:rPr>
            </a:br>
            <a:r>
              <a:rPr lang="lt-LT" sz="3200" b="1" dirty="0" err="1">
                <a:latin typeface="Viner Hand ITC" panose="03070502030502020203" pitchFamily="66" charset="0"/>
              </a:rPr>
              <a:t>Myślcie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sobie</a:t>
            </a:r>
            <a:r>
              <a:rPr lang="lt-LT" sz="3200" b="1" dirty="0">
                <a:latin typeface="Viner Hand ITC" panose="03070502030502020203" pitchFamily="66" charset="0"/>
              </a:rPr>
              <a:t>, </a:t>
            </a:r>
            <a:r>
              <a:rPr lang="lt-LT" sz="3200" b="1" dirty="0" err="1">
                <a:latin typeface="Viner Hand ITC" panose="03070502030502020203" pitchFamily="66" charset="0"/>
              </a:rPr>
              <a:t>jak</a:t>
            </a:r>
            <a:r>
              <a:rPr lang="lt-LT" sz="3200" b="1" dirty="0">
                <a:latin typeface="Viner Hand ITC" panose="03070502030502020203" pitchFamily="66" charset="0"/>
              </a:rPr>
              <a:t> tam </a:t>
            </a:r>
            <a:r>
              <a:rPr lang="lt-LT" sz="3200" b="1" dirty="0" err="1">
                <a:latin typeface="Viner Hand ITC" panose="03070502030502020203" pitchFamily="66" charset="0"/>
              </a:rPr>
              <a:t>chcecie</a:t>
            </a:r>
            <a:r>
              <a:rPr lang="lt-LT" sz="3200" b="1" dirty="0">
                <a:latin typeface="Viner Hand ITC" panose="03070502030502020203" pitchFamily="66" charset="0"/>
              </a:rPr>
              <a:t>. </a:t>
            </a:r>
            <a:br>
              <a:rPr lang="lt-LT" sz="3200" b="1" dirty="0">
                <a:latin typeface="Viner Hand ITC" panose="03070502030502020203" pitchFamily="66" charset="0"/>
              </a:rPr>
            </a:br>
            <a:r>
              <a:rPr lang="lt-LT" sz="3200" b="1" dirty="0">
                <a:latin typeface="Viner Hand ITC" panose="03070502030502020203" pitchFamily="66" charset="0"/>
              </a:rPr>
              <a:t>A ja </a:t>
            </a:r>
            <a:r>
              <a:rPr lang="lt-LT" sz="3200" b="1" dirty="0" err="1">
                <a:latin typeface="Viner Hand ITC" panose="03070502030502020203" pitchFamily="66" charset="0"/>
              </a:rPr>
              <a:t>przecież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wam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powiadam</a:t>
            </a:r>
            <a:r>
              <a:rPr lang="lt-LT" sz="3200" b="1" dirty="0">
                <a:latin typeface="Viner Hand ITC" panose="03070502030502020203" pitchFamily="66" charset="0"/>
              </a:rPr>
              <a:t>: </a:t>
            </a:r>
            <a:br>
              <a:rPr lang="lt-LT" sz="3200" b="1" dirty="0">
                <a:latin typeface="Viner Hand ITC" panose="03070502030502020203" pitchFamily="66" charset="0"/>
              </a:rPr>
            </a:br>
            <a:r>
              <a:rPr lang="lt-LT" sz="3200" b="1" dirty="0" err="1">
                <a:latin typeface="Viner Hand ITC" panose="03070502030502020203" pitchFamily="66" charset="0"/>
              </a:rPr>
              <a:t>Krasnoludki</a:t>
            </a:r>
            <a:r>
              <a:rPr lang="lt-LT" sz="3200" b="1" dirty="0">
                <a:latin typeface="Viner Hand ITC" panose="03070502030502020203" pitchFamily="66" charset="0"/>
              </a:rPr>
              <a:t> </a:t>
            </a:r>
            <a:r>
              <a:rPr lang="lt-LT" sz="3200" b="1" dirty="0" err="1">
                <a:latin typeface="Viner Hand ITC" panose="03070502030502020203" pitchFamily="66" charset="0"/>
              </a:rPr>
              <a:t>są</a:t>
            </a:r>
            <a:r>
              <a:rPr lang="lt-LT" sz="3200" b="1" dirty="0">
                <a:latin typeface="Viner Hand ITC" panose="03070502030502020203" pitchFamily="66" charset="0"/>
              </a:rPr>
              <a:t> na </a:t>
            </a:r>
            <a:r>
              <a:rPr lang="lt-LT" sz="3200" b="1" dirty="0" err="1">
                <a:latin typeface="Viner Hand ITC" panose="03070502030502020203" pitchFamily="66" charset="0"/>
              </a:rPr>
              <a:t>świecie</a:t>
            </a:r>
            <a:r>
              <a:rPr lang="lt-LT" sz="3200" b="1" dirty="0">
                <a:latin typeface="Viner Hand ITC" panose="03070502030502020203" pitchFamily="66" charset="0"/>
              </a:rPr>
              <a:t>. </a:t>
            </a:r>
            <a:endParaRPr lang="pl-PL" sz="3200" b="1" dirty="0" smtClean="0">
              <a:latin typeface="Viner Hand ITC" panose="03070502030502020203" pitchFamily="66" charset="0"/>
            </a:endParaRPr>
          </a:p>
          <a:p>
            <a:endParaRPr lang="lt-LT" dirty="0"/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816" y="5297130"/>
            <a:ext cx="3249930" cy="1081762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589" y="5297130"/>
            <a:ext cx="3249930" cy="1081762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458" y="5297130"/>
            <a:ext cx="3249930" cy="1081762"/>
          </a:xfrm>
          <a:prstGeom prst="rect">
            <a:avLst/>
          </a:prstGeom>
        </p:spPr>
      </p:pic>
      <p:sp>
        <p:nvSpPr>
          <p:cNvPr id="2" name="Stačiakampis 1"/>
          <p:cNvSpPr/>
          <p:nvPr/>
        </p:nvSpPr>
        <p:spPr>
          <a:xfrm>
            <a:off x="9542614" y="4483078"/>
            <a:ext cx="1511626" cy="5283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DAMIAN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378129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66" y="828005"/>
            <a:ext cx="3196594" cy="4262125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5074920" y="1078200"/>
            <a:ext cx="6069329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3200" b="1" i="1" dirty="0" err="1">
                <a:latin typeface="Viner Hand ITC" panose="03070502030502020203" pitchFamily="66" charset="0"/>
              </a:rPr>
              <a:t>Jest</a:t>
            </a:r>
            <a:r>
              <a:rPr lang="lt-LT" sz="3200" b="1" i="1" dirty="0">
                <a:latin typeface="Viner Hand ITC" panose="03070502030502020203" pitchFamily="66" charset="0"/>
              </a:rPr>
              <a:t> na </a:t>
            </a:r>
            <a:r>
              <a:rPr lang="lt-LT" sz="3200" b="1" i="1" dirty="0" err="1">
                <a:latin typeface="Viner Hand ITC" panose="03070502030502020203" pitchFamily="66" charset="0"/>
              </a:rPr>
              <a:t>świecie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kraj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malutki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Gdzie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mieszkają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krasnoludki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>
                <a:latin typeface="Viner Hand ITC" panose="03070502030502020203" pitchFamily="66" charset="0"/>
              </a:rPr>
              <a:t>Mają </a:t>
            </a:r>
            <a:r>
              <a:rPr lang="lt-LT" sz="3200" b="1" i="1" dirty="0" err="1">
                <a:latin typeface="Viner Hand ITC" panose="03070502030502020203" pitchFamily="66" charset="0"/>
              </a:rPr>
              <a:t>domki</a:t>
            </a:r>
            <a:r>
              <a:rPr lang="lt-LT" sz="3200" b="1" i="1" dirty="0">
                <a:latin typeface="Viner Hand ITC" panose="03070502030502020203" pitchFamily="66" charset="0"/>
              </a:rPr>
              <a:t> z </a:t>
            </a:r>
            <a:r>
              <a:rPr lang="lt-LT" sz="3200" b="1" i="1" dirty="0" err="1">
                <a:latin typeface="Viner Hand ITC" panose="03070502030502020203" pitchFamily="66" charset="0"/>
              </a:rPr>
              <a:t>cienkiej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słomki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>
                <a:latin typeface="Viner Hand ITC" panose="03070502030502020203" pitchFamily="66" charset="0"/>
              </a:rPr>
              <a:t>Z </a:t>
            </a:r>
            <a:r>
              <a:rPr lang="lt-LT" sz="3200" b="1" i="1" dirty="0" err="1">
                <a:latin typeface="Viner Hand ITC" panose="03070502030502020203" pitchFamily="66" charset="0"/>
              </a:rPr>
              <a:t>kominami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jak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poziomki</a:t>
            </a:r>
            <a:r>
              <a:rPr lang="lt-LT" sz="3200" b="1" i="1" dirty="0">
                <a:latin typeface="Viner Hand ITC" panose="03070502030502020203" pitchFamily="66" charset="0"/>
              </a:rPr>
              <a:t>.</a:t>
            </a:r>
            <a:r>
              <a:rPr lang="lt-LT" i="1" dirty="0"/>
              <a:t/>
            </a:r>
            <a:br>
              <a:rPr lang="lt-LT" i="1" dirty="0"/>
            </a:br>
            <a:endParaRPr lang="lt-LT" dirty="0"/>
          </a:p>
        </p:txBody>
      </p:sp>
      <p:sp>
        <p:nvSpPr>
          <p:cNvPr id="8" name="Stačiakampis 7"/>
          <p:cNvSpPr/>
          <p:nvPr/>
        </p:nvSpPr>
        <p:spPr>
          <a:xfrm>
            <a:off x="2129790" y="4387815"/>
            <a:ext cx="2007868" cy="582930"/>
          </a:xfrm>
          <a:prstGeom prst="rect">
            <a:avLst/>
          </a:prstGeom>
          <a:solidFill>
            <a:srgbClr val="554BD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MARCIN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106788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20" y="824190"/>
            <a:ext cx="3354706" cy="4472940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4320540" y="925829"/>
            <a:ext cx="7280910" cy="42405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górach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w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jamach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kamykiem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zapiecku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czy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komorze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sz="3200" b="1" i="1" dirty="0" smtClean="0">
              <a:effectLst/>
              <a:latin typeface="Viner Hand ITC" panose="0307050203050202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Siedzą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sobie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Krasnoludki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byle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jakiej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mysiej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norze</a:t>
            </a:r>
            <a:r>
              <a:rPr lang="lt-LT" sz="3200" b="1" i="1" dirty="0" smtClean="0">
                <a:latin typeface="Viner Hand ITC" panose="03070502030502020203" pitchFamily="66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t-LT" sz="3200" b="1" i="1" dirty="0">
              <a:effectLst/>
              <a:latin typeface="Viner Hand ITC" panose="03070502030502020203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sp>
        <p:nvSpPr>
          <p:cNvPr id="8" name="Stačiakampis 7"/>
          <p:cNvSpPr/>
          <p:nvPr/>
        </p:nvSpPr>
        <p:spPr>
          <a:xfrm>
            <a:off x="2411731" y="315468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9" name="Stačiakampis 8"/>
          <p:cNvSpPr/>
          <p:nvPr/>
        </p:nvSpPr>
        <p:spPr>
          <a:xfrm>
            <a:off x="2320290" y="4457700"/>
            <a:ext cx="1771650" cy="708660"/>
          </a:xfrm>
          <a:prstGeom prst="rect">
            <a:avLst/>
          </a:prstGeom>
          <a:solidFill>
            <a:srgbClr val="52845E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b="1" dirty="0" smtClean="0"/>
              <a:t>RAFA</a:t>
            </a:r>
            <a:r>
              <a:rPr lang="pl-PL" b="1" dirty="0" smtClean="0"/>
              <a:t>Ł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207627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961" y="758386"/>
            <a:ext cx="2456494" cy="4362254"/>
          </a:xfrm>
          <a:prstGeom prst="rect">
            <a:avLst/>
          </a:prstGeom>
        </p:spPr>
      </p:pic>
      <p:sp>
        <p:nvSpPr>
          <p:cNvPr id="4" name="Stačiakampis 3"/>
          <p:cNvSpPr/>
          <p:nvPr/>
        </p:nvSpPr>
        <p:spPr>
          <a:xfrm>
            <a:off x="835058" y="1097280"/>
            <a:ext cx="7063072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3200" b="1" i="1" dirty="0" err="1">
                <a:latin typeface="Viner Hand ITC" panose="03070502030502020203" pitchFamily="66" charset="0"/>
              </a:rPr>
              <a:t>Krasnoludek</a:t>
            </a:r>
            <a:r>
              <a:rPr lang="lt-LT" sz="3200" b="1" i="1" dirty="0">
                <a:latin typeface="Viner Hand ITC" panose="03070502030502020203" pitchFamily="66" charset="0"/>
              </a:rPr>
              <a:t>, </a:t>
            </a:r>
            <a:r>
              <a:rPr lang="lt-LT" sz="3200" b="1" i="1" dirty="0" err="1">
                <a:latin typeface="Viner Hand ITC" panose="03070502030502020203" pitchFamily="66" charset="0"/>
              </a:rPr>
              <a:t>gdy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jest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młody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Wcale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nie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ma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jeszcze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brody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Żadnych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ważnych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spraw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nie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miewa</a:t>
            </a:r>
            <a:r>
              <a:rPr lang="lt-LT" sz="3200" b="1" i="1" dirty="0">
                <a:latin typeface="Viner Hand ITC" panose="03070502030502020203" pitchFamily="66" charset="0"/>
              </a:rPr>
              <a:t>,</a:t>
            </a:r>
            <a:br>
              <a:rPr lang="lt-LT" sz="3200" b="1" i="1" dirty="0">
                <a:latin typeface="Viner Hand ITC" panose="03070502030502020203" pitchFamily="66" charset="0"/>
              </a:rPr>
            </a:br>
            <a:r>
              <a:rPr lang="lt-LT" sz="3200" b="1" i="1" dirty="0" err="1">
                <a:latin typeface="Viner Hand ITC" panose="03070502030502020203" pitchFamily="66" charset="0"/>
              </a:rPr>
              <a:t>Tylko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bawi</a:t>
            </a:r>
            <a:r>
              <a:rPr lang="lt-LT" sz="3200" b="1" i="1" dirty="0">
                <a:latin typeface="Viner Hand ITC" panose="03070502030502020203" pitchFamily="66" charset="0"/>
              </a:rPr>
              <a:t> </a:t>
            </a:r>
            <a:r>
              <a:rPr lang="lt-LT" sz="3200" b="1" i="1" dirty="0" err="1">
                <a:latin typeface="Viner Hand ITC" panose="03070502030502020203" pitchFamily="66" charset="0"/>
              </a:rPr>
              <a:t>się</a:t>
            </a:r>
            <a:r>
              <a:rPr lang="lt-LT" sz="3200" b="1" i="1" dirty="0">
                <a:latin typeface="Viner Hand ITC" panose="03070502030502020203" pitchFamily="66" charset="0"/>
              </a:rPr>
              <a:t> i </a:t>
            </a:r>
            <a:r>
              <a:rPr lang="lt-LT" sz="3200" b="1" i="1" dirty="0" err="1">
                <a:latin typeface="Viner Hand ITC" panose="03070502030502020203" pitchFamily="66" charset="0"/>
              </a:rPr>
              <a:t>śpiewa</a:t>
            </a:r>
            <a:r>
              <a:rPr lang="lt-LT" sz="3200" b="1" i="1" dirty="0">
                <a:latin typeface="Viner Hand ITC" panose="03070502030502020203" pitchFamily="66" charset="0"/>
              </a:rPr>
              <a:t>.</a:t>
            </a:r>
            <a:endParaRPr lang="lt-LT" sz="3200" b="1" dirty="0">
              <a:latin typeface="Viner Hand ITC" panose="03070502030502020203" pitchFamily="66" charset="0"/>
            </a:endParaRPr>
          </a:p>
        </p:txBody>
      </p:sp>
      <p:sp>
        <p:nvSpPr>
          <p:cNvPr id="5" name="Stačiakampis 4"/>
          <p:cNvSpPr/>
          <p:nvPr/>
        </p:nvSpPr>
        <p:spPr>
          <a:xfrm>
            <a:off x="9635490" y="4265910"/>
            <a:ext cx="1497330" cy="628650"/>
          </a:xfrm>
          <a:prstGeom prst="rect">
            <a:avLst/>
          </a:prstGeom>
          <a:solidFill>
            <a:srgbClr val="DE424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ELINA</a:t>
            </a:r>
            <a:endParaRPr lang="lt-LT" b="1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7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83" y="822959"/>
            <a:ext cx="2502694" cy="4449233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5052060" y="822959"/>
            <a:ext cx="5299710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pl-PL" sz="3200" b="1" dirty="0">
                <a:latin typeface="Viner Hand ITC" panose="03070502030502020203" pitchFamily="66" charset="0"/>
              </a:rPr>
              <a:t>Był raz sobie </a:t>
            </a:r>
            <a:r>
              <a:rPr lang="pl-PL" sz="3200" b="1" i="1" dirty="0">
                <a:latin typeface="Viner Hand ITC" panose="03070502030502020203" pitchFamily="66" charset="0"/>
              </a:rPr>
              <a:t>krasnoludek</a:t>
            </a:r>
            <a:r>
              <a:rPr lang="pl-PL" sz="3200" b="1" dirty="0">
                <a:latin typeface="Viner Hand ITC" panose="03070502030502020203" pitchFamily="66" charset="0"/>
              </a:rPr>
              <a:t> taki mały jak szpileczka, miał swój domek i ogródek w głębi </a:t>
            </a:r>
            <a:r>
              <a:rPr lang="pl-PL" sz="3200" b="1" dirty="0" smtClean="0">
                <a:latin typeface="Viner Hand ITC" panose="03070502030502020203" pitchFamily="66" charset="0"/>
              </a:rPr>
              <a:t>lasu…</a:t>
            </a:r>
            <a:endParaRPr lang="lt-LT" sz="3200" b="1" dirty="0">
              <a:latin typeface="Viner Hand ITC" panose="03070502030502020203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1714500" y="4480560"/>
            <a:ext cx="1668780" cy="62865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 smtClean="0"/>
              <a:t>DARIUS</a:t>
            </a:r>
            <a:endParaRPr lang="lt-LT" b="1" dirty="0"/>
          </a:p>
        </p:txBody>
      </p:sp>
    </p:spTree>
    <p:extLst>
      <p:ext uri="{BB962C8B-B14F-4D97-AF65-F5344CB8AC3E}">
        <p14:creationId xmlns:p14="http://schemas.microsoft.com/office/powerpoint/2010/main" val="228841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6" y="914161"/>
            <a:ext cx="3339347" cy="4463622"/>
          </a:xfrm>
          <a:prstGeom prst="rect">
            <a:avLst/>
          </a:prstGeom>
        </p:spPr>
      </p:pic>
      <p:sp>
        <p:nvSpPr>
          <p:cNvPr id="3" name="Stačiakampis 2"/>
          <p:cNvSpPr/>
          <p:nvPr/>
        </p:nvSpPr>
        <p:spPr>
          <a:xfrm>
            <a:off x="1885950" y="914161"/>
            <a:ext cx="4309110" cy="42405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lt-LT" sz="3200" b="1" i="1" dirty="0" err="1" smtClean="0">
                <a:latin typeface="Viner Hand ITC" panose="03070502030502020203" pitchFamily="66" charset="0"/>
              </a:rPr>
              <a:t>Jestem</a:t>
            </a:r>
            <a:r>
              <a:rPr lang="lt-LT" sz="3200" b="1" i="1" dirty="0" smtClean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krasnoludek</a:t>
            </a:r>
            <a:r>
              <a:rPr lang="lt-LT" sz="3200" b="1" i="1" dirty="0" smtClean="0">
                <a:latin typeface="Viner Hand ITC" panose="03070502030502020203" pitchFamily="66" charset="0"/>
              </a:rPr>
              <a:t>,</a:t>
            </a:r>
            <a:br>
              <a:rPr lang="lt-LT" sz="3200" b="1" i="1" dirty="0" smtClean="0">
                <a:latin typeface="Viner Hand ITC" panose="03070502030502020203" pitchFamily="66" charset="0"/>
              </a:rPr>
            </a:br>
            <a:r>
              <a:rPr lang="lt-LT" sz="3200" b="1" i="1" dirty="0" err="1" smtClean="0">
                <a:latin typeface="Viner Hand ITC" panose="03070502030502020203" pitchFamily="66" charset="0"/>
              </a:rPr>
              <a:t>mam</a:t>
            </a:r>
            <a:r>
              <a:rPr lang="lt-LT" sz="3200" b="1" i="1" dirty="0" smtClean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wesołą</a:t>
            </a:r>
            <a:r>
              <a:rPr lang="lt-LT" sz="3200" b="1" i="1" dirty="0" smtClean="0">
                <a:latin typeface="Viner Hand ITC" panose="03070502030502020203" pitchFamily="66" charset="0"/>
              </a:rPr>
              <a:t> minkę.</a:t>
            </a:r>
            <a:br>
              <a:rPr lang="lt-LT" sz="3200" b="1" i="1" dirty="0" smtClean="0">
                <a:latin typeface="Viner Hand ITC" panose="03070502030502020203" pitchFamily="66" charset="0"/>
              </a:rPr>
            </a:br>
            <a:r>
              <a:rPr lang="lt-LT" sz="3200" b="1" i="1" dirty="0" err="1" smtClean="0">
                <a:latin typeface="Viner Hand ITC" panose="03070502030502020203" pitchFamily="66" charset="0"/>
              </a:rPr>
              <a:t>Czerwoną</a:t>
            </a:r>
            <a:r>
              <a:rPr lang="lt-LT" sz="3200" b="1" i="1" dirty="0" smtClean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czapeczkę</a:t>
            </a:r>
            <a:r>
              <a:rPr lang="lt-LT" sz="3200" b="1" i="1" dirty="0" smtClean="0">
                <a:latin typeface="Viner Hand ITC" panose="03070502030502020203" pitchFamily="66" charset="0"/>
              </a:rPr>
              <a:t>,</a:t>
            </a:r>
            <a:br>
              <a:rPr lang="lt-LT" sz="3200" b="1" i="1" dirty="0" smtClean="0">
                <a:latin typeface="Viner Hand ITC" panose="03070502030502020203" pitchFamily="66" charset="0"/>
              </a:rPr>
            </a:br>
            <a:r>
              <a:rPr lang="lt-LT" sz="3200" b="1" i="1" dirty="0" err="1" smtClean="0">
                <a:latin typeface="Viner Hand ITC" panose="03070502030502020203" pitchFamily="66" charset="0"/>
              </a:rPr>
              <a:t>białą</a:t>
            </a:r>
            <a:r>
              <a:rPr lang="lt-LT" sz="3200" b="1" i="1" dirty="0" smtClean="0">
                <a:latin typeface="Viner Hand ITC" panose="03070502030502020203" pitchFamily="66" charset="0"/>
              </a:rPr>
              <a:t> </a:t>
            </a:r>
            <a:r>
              <a:rPr lang="lt-LT" sz="3200" b="1" i="1" dirty="0" err="1" smtClean="0">
                <a:latin typeface="Viner Hand ITC" panose="03070502030502020203" pitchFamily="66" charset="0"/>
              </a:rPr>
              <a:t>pelerynkę</a:t>
            </a:r>
            <a:r>
              <a:rPr lang="lt-LT" sz="3200" b="1" i="1" dirty="0" smtClean="0">
                <a:latin typeface="Viner Hand ITC" panose="03070502030502020203" pitchFamily="66" charset="0"/>
              </a:rPr>
              <a:t>.</a:t>
            </a:r>
            <a:endParaRPr lang="lt-LT" sz="3200" i="1" dirty="0">
              <a:latin typeface="Viner Hand ITC" panose="03070502030502020203" pitchFamily="66" charset="0"/>
            </a:endParaRP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65" y="5297130"/>
            <a:ext cx="3249930" cy="1081762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695" y="5297130"/>
            <a:ext cx="3249930" cy="1081762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625" y="5297130"/>
            <a:ext cx="3249930" cy="1081762"/>
          </a:xfrm>
          <a:prstGeom prst="rect">
            <a:avLst/>
          </a:prstGeom>
        </p:spPr>
      </p:pic>
      <p:sp>
        <p:nvSpPr>
          <p:cNvPr id="7" name="Stačiakampis 6"/>
          <p:cNvSpPr/>
          <p:nvPr/>
        </p:nvSpPr>
        <p:spPr>
          <a:xfrm>
            <a:off x="9688831" y="4526041"/>
            <a:ext cx="1497330" cy="628650"/>
          </a:xfrm>
          <a:prstGeom prst="rect">
            <a:avLst/>
          </a:prstGeom>
          <a:solidFill>
            <a:srgbClr val="DE424D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 smtClean="0"/>
              <a:t>EMILIJA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3701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" y="1051831"/>
            <a:ext cx="3351614" cy="4480018"/>
          </a:xfrm>
          <a:prstGeom prst="rect">
            <a:avLst/>
          </a:prstGeom>
        </p:spPr>
      </p:pic>
      <p:sp>
        <p:nvSpPr>
          <p:cNvPr id="5" name="Stačiakampis 4"/>
          <p:cNvSpPr/>
          <p:nvPr/>
        </p:nvSpPr>
        <p:spPr>
          <a:xfrm>
            <a:off x="4423410" y="1200150"/>
            <a:ext cx="6949440" cy="418338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pl-PL" sz="3200" b="1" i="1" dirty="0">
                <a:latin typeface="Viner Hand ITC" panose="03070502030502020203" pitchFamily="66" charset="0"/>
              </a:rPr>
              <a:t>Za górami, za lasami, za dolinami. Żyli byli trzej krasnale nie </a:t>
            </a:r>
            <a:r>
              <a:rPr lang="pl-PL" sz="3200" b="1" i="1" dirty="0" smtClean="0">
                <a:latin typeface="Viner Hand ITC" panose="03070502030502020203" pitchFamily="66" charset="0"/>
              </a:rPr>
              <a:t>górale,</a:t>
            </a:r>
            <a:endParaRPr lang="lt-LT" sz="3200" b="1" i="1" dirty="0" smtClean="0">
              <a:latin typeface="Viner Hand ITC" panose="03070502030502020203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3200" b="1" i="1" dirty="0" smtClean="0">
                <a:latin typeface="Viner Hand ITC" panose="03070502030502020203" pitchFamily="66" charset="0"/>
              </a:rPr>
              <a:t>Trzech </a:t>
            </a:r>
            <a:r>
              <a:rPr lang="pl-PL" sz="3200" b="1" i="1" dirty="0">
                <a:latin typeface="Viner Hand ITC" panose="03070502030502020203" pitchFamily="66" charset="0"/>
              </a:rPr>
              <a:t>ich było, trzech z fasonem</a:t>
            </a:r>
            <a:r>
              <a:rPr lang="pl-PL" sz="3200" b="1" i="1" dirty="0" smtClean="0">
                <a:latin typeface="Viner Hand ITC" panose="03070502030502020203" pitchFamily="66" charset="0"/>
              </a:rPr>
              <a:t>,.</a:t>
            </a:r>
            <a:endParaRPr lang="lt-LT" sz="3200" b="1" i="1" dirty="0" smtClean="0">
              <a:latin typeface="Viner Hand ITC" panose="03070502030502020203" pitchFamily="66" charset="0"/>
            </a:endParaRPr>
          </a:p>
          <a:p>
            <a:pPr algn="ctr">
              <a:lnSpc>
                <a:spcPct val="150000"/>
              </a:lnSpc>
            </a:pPr>
            <a:r>
              <a:rPr lang="pl-PL" sz="3200" b="1" i="1" dirty="0" smtClean="0">
                <a:latin typeface="Viner Hand ITC" panose="03070502030502020203" pitchFamily="66" charset="0"/>
              </a:rPr>
              <a:t>Dwóch </a:t>
            </a:r>
            <a:r>
              <a:rPr lang="pl-PL" sz="3200" b="1" i="1" dirty="0">
                <a:latin typeface="Viner Hand ITC" panose="03070502030502020203" pitchFamily="66" charset="0"/>
              </a:rPr>
              <a:t>wesołych, jeden </a:t>
            </a:r>
            <a:r>
              <a:rPr lang="pl-PL" sz="3200" b="1" i="1" dirty="0" smtClean="0">
                <a:latin typeface="Viner Hand ITC" panose="03070502030502020203" pitchFamily="66" charset="0"/>
              </a:rPr>
              <a:t>smutny</a:t>
            </a:r>
            <a:r>
              <a:rPr lang="lt-LT" sz="3200" b="1" i="1" dirty="0" smtClean="0">
                <a:latin typeface="Viner Hand ITC" panose="03070502030502020203" pitchFamily="66" charset="0"/>
              </a:rPr>
              <a:t>...</a:t>
            </a:r>
            <a:endParaRPr lang="lt-LT" sz="3200" b="1" i="1" dirty="0">
              <a:latin typeface="Viner Hand ITC" panose="0307050203050202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6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amtinė">
  <a:themeElements>
    <a:clrScheme name="Gamtinė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Gamtinė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Gamtinė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184</TotalTime>
  <Words>132</Words>
  <Application>Microsoft Office PowerPoint</Application>
  <PresentationFormat>Plačiaekranė</PresentationFormat>
  <Paragraphs>30</Paragraphs>
  <Slides>13</Slides>
  <Notes>0</Notes>
  <HiddenSlides>0</HiddenSlides>
  <MMClips>1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Viner Hand ITC</vt:lpstr>
      <vt:lpstr>Gamtinė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Gdzie się kryją KRASNOLUDKI?</dc:title>
  <dc:creator>Windows User</dc:creator>
  <cp:lastModifiedBy>Windows User</cp:lastModifiedBy>
  <cp:revision>17</cp:revision>
  <dcterms:created xsi:type="dcterms:W3CDTF">2024-12-19T09:45:35Z</dcterms:created>
  <dcterms:modified xsi:type="dcterms:W3CDTF">2024-12-20T07:41:42Z</dcterms:modified>
</cp:coreProperties>
</file>