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slideshow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87" r:id="rId2"/>
    <p:sldId id="258" r:id="rId3"/>
    <p:sldId id="279" r:id="rId4"/>
    <p:sldId id="283" r:id="rId5"/>
    <p:sldId id="284" r:id="rId6"/>
    <p:sldId id="276" r:id="rId7"/>
    <p:sldId id="281" r:id="rId8"/>
    <p:sldId id="277" r:id="rId9"/>
    <p:sldId id="280" r:id="rId10"/>
    <p:sldId id="261" r:id="rId11"/>
    <p:sldId id="262" r:id="rId12"/>
    <p:sldId id="263" r:id="rId13"/>
    <p:sldId id="265" r:id="rId14"/>
    <p:sldId id="267" r:id="rId15"/>
    <p:sldId id="268" r:id="rId16"/>
    <p:sldId id="282" r:id="rId17"/>
    <p:sldId id="28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85" r:id="rId26"/>
    <p:sldId id="289" r:id="rId27"/>
  </p:sldIdLst>
  <p:sldSz cx="12192000" cy="6858000"/>
  <p:notesSz cx="6858000" cy="9144000"/>
  <p:defaultTextStyle>
    <a:defPPr>
      <a:defRPr lang="lt-L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  <a:srgbClr val="CCECFF"/>
    <a:srgbClr val="99CCFF"/>
    <a:srgbClr val="CC9900"/>
    <a:srgbClr val="EFB541"/>
    <a:srgbClr val="F0F527"/>
    <a:srgbClr val="FFFF66"/>
    <a:srgbClr val="F8E1A2"/>
    <a:srgbClr val="CCFFCC"/>
    <a:srgbClr val="FECCB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14" autoAdjust="0"/>
    <p:restoredTop sz="94660"/>
  </p:normalViewPr>
  <p:slideViewPr>
    <p:cSldViewPr snapToGrid="0">
      <p:cViewPr varScale="1">
        <p:scale>
          <a:sx n="71" d="100"/>
          <a:sy n="71" d="100"/>
        </p:scale>
        <p:origin x="77" y="3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Pavadinimo skaidr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lt-LT"/>
              <a:t>Spustelėję redag. ruoš. pavad. stilių</a:t>
            </a:r>
          </a:p>
        </p:txBody>
      </p:sp>
      <p:sp>
        <p:nvSpPr>
          <p:cNvPr id="3" name="Antrinis pavadinimas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lt-LT"/>
              <a:t>Spustelėkite norėdami redaguoti šablono paantraštės stilių</a:t>
            </a:r>
          </a:p>
        </p:txBody>
      </p:sp>
      <p:sp>
        <p:nvSpPr>
          <p:cNvPr id="4" name="Datos vietos rezervavimo ženklas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218D28-B6C8-4C9E-8BF5-1CE2297999C7}" type="datetimeFigureOut">
              <a:rPr lang="lt-LT" smtClean="0"/>
              <a:t>2025.04.18</a:t>
            </a:fld>
            <a:endParaRPr lang="lt-LT"/>
          </a:p>
        </p:txBody>
      </p:sp>
      <p:sp>
        <p:nvSpPr>
          <p:cNvPr id="5" name="Poraštės vietos rezervavimo ženklas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6" name="Skaidrės numerio vietos rezervavimo ženklas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067438-59D5-4B70-95C0-B85D8A30AAEF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20615061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Pavadinimas ir vertikalus tekst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/>
              <a:t>Spustelėję redag. ruoš. pavad. stilių</a:t>
            </a:r>
          </a:p>
        </p:txBody>
      </p:sp>
      <p:sp>
        <p:nvSpPr>
          <p:cNvPr id="3" name="Vertikalaus teksto vietos rezervavimo ženklas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lt-LT"/>
              <a:t>Redaguoti šablono teksto stilius</a:t>
            </a:r>
          </a:p>
          <a:p>
            <a:pPr lvl="1"/>
            <a:r>
              <a:rPr lang="lt-LT"/>
              <a:t>Antras lygis</a:t>
            </a:r>
          </a:p>
          <a:p>
            <a:pPr lvl="2"/>
            <a:r>
              <a:rPr lang="lt-LT"/>
              <a:t>Trečias lygis</a:t>
            </a:r>
          </a:p>
          <a:p>
            <a:pPr lvl="3"/>
            <a:r>
              <a:rPr lang="lt-LT"/>
              <a:t>Ketvirtas lygis</a:t>
            </a:r>
          </a:p>
          <a:p>
            <a:pPr lvl="4"/>
            <a:r>
              <a:rPr lang="lt-LT"/>
              <a:t>Penktas lygis</a:t>
            </a:r>
          </a:p>
        </p:txBody>
      </p:sp>
      <p:sp>
        <p:nvSpPr>
          <p:cNvPr id="4" name="Datos vietos rezervavimo ženklas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218D28-B6C8-4C9E-8BF5-1CE2297999C7}" type="datetimeFigureOut">
              <a:rPr lang="lt-LT" smtClean="0"/>
              <a:t>2025.04.18</a:t>
            </a:fld>
            <a:endParaRPr lang="lt-LT"/>
          </a:p>
        </p:txBody>
      </p:sp>
      <p:sp>
        <p:nvSpPr>
          <p:cNvPr id="5" name="Poraštės vietos rezervavimo ženklas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6" name="Skaidrės numerio vietos rezervavimo ženklas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067438-59D5-4B70-95C0-B85D8A30AAEF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37395461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us pavadinimas ir tekst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us pavadinimas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lt-LT"/>
              <a:t>Spustelėję redag. ruoš. pavad. stilių</a:t>
            </a:r>
          </a:p>
        </p:txBody>
      </p:sp>
      <p:sp>
        <p:nvSpPr>
          <p:cNvPr id="3" name="Vertikalaus teksto vietos rezervavimo ženklas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lt-LT"/>
              <a:t>Redaguoti šablono teksto stilius</a:t>
            </a:r>
          </a:p>
          <a:p>
            <a:pPr lvl="1"/>
            <a:r>
              <a:rPr lang="lt-LT"/>
              <a:t>Antras lygis</a:t>
            </a:r>
          </a:p>
          <a:p>
            <a:pPr lvl="2"/>
            <a:r>
              <a:rPr lang="lt-LT"/>
              <a:t>Trečias lygis</a:t>
            </a:r>
          </a:p>
          <a:p>
            <a:pPr lvl="3"/>
            <a:r>
              <a:rPr lang="lt-LT"/>
              <a:t>Ketvirtas lygis</a:t>
            </a:r>
          </a:p>
          <a:p>
            <a:pPr lvl="4"/>
            <a:r>
              <a:rPr lang="lt-LT"/>
              <a:t>Penktas lygis</a:t>
            </a:r>
          </a:p>
        </p:txBody>
      </p:sp>
      <p:sp>
        <p:nvSpPr>
          <p:cNvPr id="4" name="Datos vietos rezervavimo ženklas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218D28-B6C8-4C9E-8BF5-1CE2297999C7}" type="datetimeFigureOut">
              <a:rPr lang="lt-LT" smtClean="0"/>
              <a:t>2025.04.18</a:t>
            </a:fld>
            <a:endParaRPr lang="lt-LT"/>
          </a:p>
        </p:txBody>
      </p:sp>
      <p:sp>
        <p:nvSpPr>
          <p:cNvPr id="5" name="Poraštės vietos rezervavimo ženklas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6" name="Skaidrės numerio vietos rezervavimo ženklas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067438-59D5-4B70-95C0-B85D8A30AAEF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12954605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Pavadinimas ir turiny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/>
              <a:t>Spustelėję redag. ruoš. pavad. stilių</a:t>
            </a:r>
          </a:p>
        </p:txBody>
      </p:sp>
      <p:sp>
        <p:nvSpPr>
          <p:cNvPr id="3" name="Turinio vietos rezervavimo ženklas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lt-LT"/>
              <a:t>Redaguoti šablono teksto stilius</a:t>
            </a:r>
          </a:p>
          <a:p>
            <a:pPr lvl="1"/>
            <a:r>
              <a:rPr lang="lt-LT"/>
              <a:t>Antras lygis</a:t>
            </a:r>
          </a:p>
          <a:p>
            <a:pPr lvl="2"/>
            <a:r>
              <a:rPr lang="lt-LT"/>
              <a:t>Trečias lygis</a:t>
            </a:r>
          </a:p>
          <a:p>
            <a:pPr lvl="3"/>
            <a:r>
              <a:rPr lang="lt-LT"/>
              <a:t>Ketvirtas lygis</a:t>
            </a:r>
          </a:p>
          <a:p>
            <a:pPr lvl="4"/>
            <a:r>
              <a:rPr lang="lt-LT"/>
              <a:t>Penktas lygis</a:t>
            </a:r>
          </a:p>
        </p:txBody>
      </p:sp>
      <p:sp>
        <p:nvSpPr>
          <p:cNvPr id="4" name="Datos vietos rezervavimo ženklas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218D28-B6C8-4C9E-8BF5-1CE2297999C7}" type="datetimeFigureOut">
              <a:rPr lang="lt-LT" smtClean="0"/>
              <a:t>2025.04.18</a:t>
            </a:fld>
            <a:endParaRPr lang="lt-LT"/>
          </a:p>
        </p:txBody>
      </p:sp>
      <p:sp>
        <p:nvSpPr>
          <p:cNvPr id="5" name="Poraštės vietos rezervavimo ženklas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6" name="Skaidrės numerio vietos rezervavimo ženklas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067438-59D5-4B70-95C0-B85D8A30AAEF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15469232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kcijos antrašt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lt-LT"/>
              <a:t>Spustelėję redag. ruoš. pavad. stilių</a:t>
            </a:r>
          </a:p>
        </p:txBody>
      </p:sp>
      <p:sp>
        <p:nvSpPr>
          <p:cNvPr id="3" name="Teksto vietos rezervavimo ženklas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lt-LT"/>
              <a:t>Redaguoti šablono teksto stilius</a:t>
            </a:r>
          </a:p>
        </p:txBody>
      </p:sp>
      <p:sp>
        <p:nvSpPr>
          <p:cNvPr id="4" name="Datos vietos rezervavimo ženklas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218D28-B6C8-4C9E-8BF5-1CE2297999C7}" type="datetimeFigureOut">
              <a:rPr lang="lt-LT" smtClean="0"/>
              <a:t>2025.04.18</a:t>
            </a:fld>
            <a:endParaRPr lang="lt-LT"/>
          </a:p>
        </p:txBody>
      </p:sp>
      <p:sp>
        <p:nvSpPr>
          <p:cNvPr id="5" name="Poraštės vietos rezervavimo ženklas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6" name="Skaidrės numerio vietos rezervavimo ženklas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067438-59D5-4B70-95C0-B85D8A30AAEF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42305621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 turinia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/>
              <a:t>Spustelėję redag. ruoš. pavad. stilių</a:t>
            </a:r>
          </a:p>
        </p:txBody>
      </p:sp>
      <p:sp>
        <p:nvSpPr>
          <p:cNvPr id="3" name="Turinio vietos rezervavimo ženklas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lt-LT"/>
              <a:t>Redaguoti šablono teksto stilius</a:t>
            </a:r>
          </a:p>
          <a:p>
            <a:pPr lvl="1"/>
            <a:r>
              <a:rPr lang="lt-LT"/>
              <a:t>Antras lygis</a:t>
            </a:r>
          </a:p>
          <a:p>
            <a:pPr lvl="2"/>
            <a:r>
              <a:rPr lang="lt-LT"/>
              <a:t>Trečias lygis</a:t>
            </a:r>
          </a:p>
          <a:p>
            <a:pPr lvl="3"/>
            <a:r>
              <a:rPr lang="lt-LT"/>
              <a:t>Ketvirtas lygis</a:t>
            </a:r>
          </a:p>
          <a:p>
            <a:pPr lvl="4"/>
            <a:r>
              <a:rPr lang="lt-LT"/>
              <a:t>Penktas lygis</a:t>
            </a:r>
          </a:p>
        </p:txBody>
      </p:sp>
      <p:sp>
        <p:nvSpPr>
          <p:cNvPr id="4" name="Turinio vietos rezervavimo ženklas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lt-LT"/>
              <a:t>Redaguoti šablono teksto stilius</a:t>
            </a:r>
          </a:p>
          <a:p>
            <a:pPr lvl="1"/>
            <a:r>
              <a:rPr lang="lt-LT"/>
              <a:t>Antras lygis</a:t>
            </a:r>
          </a:p>
          <a:p>
            <a:pPr lvl="2"/>
            <a:r>
              <a:rPr lang="lt-LT"/>
              <a:t>Trečias lygis</a:t>
            </a:r>
          </a:p>
          <a:p>
            <a:pPr lvl="3"/>
            <a:r>
              <a:rPr lang="lt-LT"/>
              <a:t>Ketvirtas lygis</a:t>
            </a:r>
          </a:p>
          <a:p>
            <a:pPr lvl="4"/>
            <a:r>
              <a:rPr lang="lt-LT"/>
              <a:t>Penktas lygis</a:t>
            </a:r>
          </a:p>
        </p:txBody>
      </p:sp>
      <p:sp>
        <p:nvSpPr>
          <p:cNvPr id="5" name="Datos vietos rezervavimo ženklas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218D28-B6C8-4C9E-8BF5-1CE2297999C7}" type="datetimeFigureOut">
              <a:rPr lang="lt-LT" smtClean="0"/>
              <a:t>2025.04.18</a:t>
            </a:fld>
            <a:endParaRPr lang="lt-LT"/>
          </a:p>
        </p:txBody>
      </p:sp>
      <p:sp>
        <p:nvSpPr>
          <p:cNvPr id="6" name="Poraštės vietos rezervavimo ženklas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7" name="Skaidrės numerio vietos rezervavimo ženklas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067438-59D5-4B70-95C0-B85D8A30AAEF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40739203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Lyginim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lt-LT"/>
              <a:t>Spustelėję redag. ruoš. pavad. stilių</a:t>
            </a:r>
          </a:p>
        </p:txBody>
      </p:sp>
      <p:sp>
        <p:nvSpPr>
          <p:cNvPr id="3" name="Teksto vietos rezervavimo ženklas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lt-LT"/>
              <a:t>Redaguoti šablono teksto stilius</a:t>
            </a:r>
          </a:p>
        </p:txBody>
      </p:sp>
      <p:sp>
        <p:nvSpPr>
          <p:cNvPr id="4" name="Turinio vietos rezervavimo ženklas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lt-LT"/>
              <a:t>Redaguoti šablono teksto stilius</a:t>
            </a:r>
          </a:p>
          <a:p>
            <a:pPr lvl="1"/>
            <a:r>
              <a:rPr lang="lt-LT"/>
              <a:t>Antras lygis</a:t>
            </a:r>
          </a:p>
          <a:p>
            <a:pPr lvl="2"/>
            <a:r>
              <a:rPr lang="lt-LT"/>
              <a:t>Trečias lygis</a:t>
            </a:r>
          </a:p>
          <a:p>
            <a:pPr lvl="3"/>
            <a:r>
              <a:rPr lang="lt-LT"/>
              <a:t>Ketvirtas lygis</a:t>
            </a:r>
          </a:p>
          <a:p>
            <a:pPr lvl="4"/>
            <a:r>
              <a:rPr lang="lt-LT"/>
              <a:t>Penktas lygis</a:t>
            </a:r>
          </a:p>
        </p:txBody>
      </p:sp>
      <p:sp>
        <p:nvSpPr>
          <p:cNvPr id="5" name="Teksto vietos rezervavimo ženklas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lt-LT"/>
              <a:t>Redaguoti šablono teksto stilius</a:t>
            </a:r>
          </a:p>
        </p:txBody>
      </p:sp>
      <p:sp>
        <p:nvSpPr>
          <p:cNvPr id="6" name="Turinio vietos rezervavimo ženklas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lt-LT"/>
              <a:t>Redaguoti šablono teksto stilius</a:t>
            </a:r>
          </a:p>
          <a:p>
            <a:pPr lvl="1"/>
            <a:r>
              <a:rPr lang="lt-LT"/>
              <a:t>Antras lygis</a:t>
            </a:r>
          </a:p>
          <a:p>
            <a:pPr lvl="2"/>
            <a:r>
              <a:rPr lang="lt-LT"/>
              <a:t>Trečias lygis</a:t>
            </a:r>
          </a:p>
          <a:p>
            <a:pPr lvl="3"/>
            <a:r>
              <a:rPr lang="lt-LT"/>
              <a:t>Ketvirtas lygis</a:t>
            </a:r>
          </a:p>
          <a:p>
            <a:pPr lvl="4"/>
            <a:r>
              <a:rPr lang="lt-LT"/>
              <a:t>Penktas lygis</a:t>
            </a:r>
          </a:p>
        </p:txBody>
      </p:sp>
      <p:sp>
        <p:nvSpPr>
          <p:cNvPr id="7" name="Datos vietos rezervavimo ženklas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218D28-B6C8-4C9E-8BF5-1CE2297999C7}" type="datetimeFigureOut">
              <a:rPr lang="lt-LT" smtClean="0"/>
              <a:t>2025.04.18</a:t>
            </a:fld>
            <a:endParaRPr lang="lt-LT"/>
          </a:p>
        </p:txBody>
      </p:sp>
      <p:sp>
        <p:nvSpPr>
          <p:cNvPr id="8" name="Poraštės vietos rezervavimo ženklas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9" name="Skaidrės numerio vietos rezervavimo ženklas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067438-59D5-4B70-95C0-B85D8A30AAEF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10098272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k pavadinim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/>
              <a:t>Spustelėję redag. ruoš. pavad. stilių</a:t>
            </a:r>
          </a:p>
        </p:txBody>
      </p:sp>
      <p:sp>
        <p:nvSpPr>
          <p:cNvPr id="3" name="Datos vietos rezervavimo ženklas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218D28-B6C8-4C9E-8BF5-1CE2297999C7}" type="datetimeFigureOut">
              <a:rPr lang="lt-LT" smtClean="0"/>
              <a:t>2025.04.18</a:t>
            </a:fld>
            <a:endParaRPr lang="lt-LT"/>
          </a:p>
        </p:txBody>
      </p:sp>
      <p:sp>
        <p:nvSpPr>
          <p:cNvPr id="4" name="Poraštės vietos rezervavimo ženklas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5" name="Skaidrės numerio vietos rezervavimo ženklas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067438-59D5-4B70-95C0-B85D8A30AAEF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3889307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ušč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os vietos rezervavimo ženklas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218D28-B6C8-4C9E-8BF5-1CE2297999C7}" type="datetimeFigureOut">
              <a:rPr lang="lt-LT" smtClean="0"/>
              <a:t>2025.04.18</a:t>
            </a:fld>
            <a:endParaRPr lang="lt-LT"/>
          </a:p>
        </p:txBody>
      </p:sp>
      <p:sp>
        <p:nvSpPr>
          <p:cNvPr id="3" name="Poraštės vietos rezervavimo ženklas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4" name="Skaidrės numerio vietos rezervavimo ženklas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067438-59D5-4B70-95C0-B85D8A30AAEF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34947482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urinys ir antrašt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lt-LT"/>
              <a:t>Spustelėję redag. ruoš. pavad. stilių</a:t>
            </a:r>
          </a:p>
        </p:txBody>
      </p:sp>
      <p:sp>
        <p:nvSpPr>
          <p:cNvPr id="3" name="Turinio vietos rezervavimo ženklas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lt-LT"/>
              <a:t>Redaguoti šablono teksto stilius</a:t>
            </a:r>
          </a:p>
          <a:p>
            <a:pPr lvl="1"/>
            <a:r>
              <a:rPr lang="lt-LT"/>
              <a:t>Antras lygis</a:t>
            </a:r>
          </a:p>
          <a:p>
            <a:pPr lvl="2"/>
            <a:r>
              <a:rPr lang="lt-LT"/>
              <a:t>Trečias lygis</a:t>
            </a:r>
          </a:p>
          <a:p>
            <a:pPr lvl="3"/>
            <a:r>
              <a:rPr lang="lt-LT"/>
              <a:t>Ketvirtas lygis</a:t>
            </a:r>
          </a:p>
          <a:p>
            <a:pPr lvl="4"/>
            <a:r>
              <a:rPr lang="lt-LT"/>
              <a:t>Penktas lygis</a:t>
            </a:r>
          </a:p>
        </p:txBody>
      </p:sp>
      <p:sp>
        <p:nvSpPr>
          <p:cNvPr id="4" name="Teksto vietos rezervavimo ženklas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lt-LT"/>
              <a:t>Redaguoti šablono teksto stilius</a:t>
            </a:r>
          </a:p>
        </p:txBody>
      </p:sp>
      <p:sp>
        <p:nvSpPr>
          <p:cNvPr id="5" name="Datos vietos rezervavimo ženklas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218D28-B6C8-4C9E-8BF5-1CE2297999C7}" type="datetimeFigureOut">
              <a:rPr lang="lt-LT" smtClean="0"/>
              <a:t>2025.04.18</a:t>
            </a:fld>
            <a:endParaRPr lang="lt-LT"/>
          </a:p>
        </p:txBody>
      </p:sp>
      <p:sp>
        <p:nvSpPr>
          <p:cNvPr id="6" name="Poraštės vietos rezervavimo ženklas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7" name="Skaidrės numerio vietos rezervavimo ženklas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067438-59D5-4B70-95C0-B85D8A30AAEF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3886141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aveikslėlis ir antrašt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lt-LT"/>
              <a:t>Spustelėję redag. ruoš. pavad. stilių</a:t>
            </a:r>
          </a:p>
        </p:txBody>
      </p:sp>
      <p:sp>
        <p:nvSpPr>
          <p:cNvPr id="3" name="Paveikslėlio vietos rezervavimo ženklas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lt-LT"/>
          </a:p>
        </p:txBody>
      </p:sp>
      <p:sp>
        <p:nvSpPr>
          <p:cNvPr id="4" name="Teksto vietos rezervavimo ženklas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lt-LT"/>
              <a:t>Redaguoti šablono teksto stilius</a:t>
            </a:r>
          </a:p>
        </p:txBody>
      </p:sp>
      <p:sp>
        <p:nvSpPr>
          <p:cNvPr id="5" name="Datos vietos rezervavimo ženklas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218D28-B6C8-4C9E-8BF5-1CE2297999C7}" type="datetimeFigureOut">
              <a:rPr lang="lt-LT" smtClean="0"/>
              <a:t>2025.04.18</a:t>
            </a:fld>
            <a:endParaRPr lang="lt-LT"/>
          </a:p>
        </p:txBody>
      </p:sp>
      <p:sp>
        <p:nvSpPr>
          <p:cNvPr id="6" name="Poraštės vietos rezervavimo ženklas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7" name="Skaidrės numerio vietos rezervavimo ženklas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067438-59D5-4B70-95C0-B85D8A30AAEF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40716826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o vietos rezervavimo ženkla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lt-LT"/>
              <a:t>Spustelėję redag. ruoš. pavad. stilių</a:t>
            </a:r>
          </a:p>
        </p:txBody>
      </p:sp>
      <p:sp>
        <p:nvSpPr>
          <p:cNvPr id="3" name="Teksto vietos rezervavimo ženklas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lt-LT"/>
              <a:t>Redaguoti šablono teksto stilius</a:t>
            </a:r>
          </a:p>
          <a:p>
            <a:pPr lvl="1"/>
            <a:r>
              <a:rPr lang="lt-LT"/>
              <a:t>Antras lygis</a:t>
            </a:r>
          </a:p>
          <a:p>
            <a:pPr lvl="2"/>
            <a:r>
              <a:rPr lang="lt-LT"/>
              <a:t>Trečias lygis</a:t>
            </a:r>
          </a:p>
          <a:p>
            <a:pPr lvl="3"/>
            <a:r>
              <a:rPr lang="lt-LT"/>
              <a:t>Ketvirtas lygis</a:t>
            </a:r>
          </a:p>
          <a:p>
            <a:pPr lvl="4"/>
            <a:r>
              <a:rPr lang="lt-LT"/>
              <a:t>Penktas lygis</a:t>
            </a:r>
          </a:p>
        </p:txBody>
      </p:sp>
      <p:sp>
        <p:nvSpPr>
          <p:cNvPr id="4" name="Datos vietos rezervavimo ženklas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3218D28-B6C8-4C9E-8BF5-1CE2297999C7}" type="datetimeFigureOut">
              <a:rPr lang="lt-LT" smtClean="0"/>
              <a:t>2025.04.18</a:t>
            </a:fld>
            <a:endParaRPr lang="lt-LT"/>
          </a:p>
        </p:txBody>
      </p:sp>
      <p:sp>
        <p:nvSpPr>
          <p:cNvPr id="5" name="Poraštės vietos rezervavimo ženklas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lt-LT"/>
          </a:p>
        </p:txBody>
      </p:sp>
      <p:sp>
        <p:nvSpPr>
          <p:cNvPr id="6" name="Skaidrės numerio vietos rezervavimo ženklas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8067438-59D5-4B70-95C0-B85D8A30AAEF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24021521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lt-L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jpeg"/><Relationship Id="rId3" Type="http://schemas.openxmlformats.org/officeDocument/2006/relationships/image" Target="../media/image43.jpeg"/><Relationship Id="rId7" Type="http://schemas.openxmlformats.org/officeDocument/2006/relationships/image" Target="../media/image47.jpe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6.jpeg"/><Relationship Id="rId5" Type="http://schemas.openxmlformats.org/officeDocument/2006/relationships/image" Target="../media/image45.jpeg"/><Relationship Id="rId4" Type="http://schemas.openxmlformats.org/officeDocument/2006/relationships/image" Target="../media/image44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image" Target="../media/image49.jp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7.jpeg"/><Relationship Id="rId3" Type="http://schemas.openxmlformats.org/officeDocument/2006/relationships/image" Target="../media/image52.jpeg"/><Relationship Id="rId7" Type="http://schemas.openxmlformats.org/officeDocument/2006/relationships/image" Target="../media/image56.jpeg"/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5.jpeg"/><Relationship Id="rId5" Type="http://schemas.openxmlformats.org/officeDocument/2006/relationships/image" Target="../media/image54.jpeg"/><Relationship Id="rId4" Type="http://schemas.openxmlformats.org/officeDocument/2006/relationships/image" Target="../media/image53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jp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jpg"/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jpeg"/><Relationship Id="rId2" Type="http://schemas.openxmlformats.org/officeDocument/2006/relationships/image" Target="../media/image6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5.jpeg"/><Relationship Id="rId5" Type="http://schemas.openxmlformats.org/officeDocument/2006/relationships/image" Target="../media/image64.jpeg"/><Relationship Id="rId4" Type="http://schemas.openxmlformats.org/officeDocument/2006/relationships/image" Target="../media/image63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jpeg"/><Relationship Id="rId2" Type="http://schemas.openxmlformats.org/officeDocument/2006/relationships/image" Target="../media/image66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8.jpe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jpeg"/><Relationship Id="rId2" Type="http://schemas.openxmlformats.org/officeDocument/2006/relationships/image" Target="../media/image70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jpeg"/><Relationship Id="rId2" Type="http://schemas.openxmlformats.org/officeDocument/2006/relationships/image" Target="../media/image72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jpeg"/><Relationship Id="rId2" Type="http://schemas.openxmlformats.org/officeDocument/2006/relationships/image" Target="../media/image74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jpeg"/><Relationship Id="rId2" Type="http://schemas.openxmlformats.org/officeDocument/2006/relationships/image" Target="../media/image76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jpeg"/><Relationship Id="rId2" Type="http://schemas.openxmlformats.org/officeDocument/2006/relationships/image" Target="../media/image78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jpeg"/><Relationship Id="rId2" Type="http://schemas.openxmlformats.org/officeDocument/2006/relationships/image" Target="../media/image80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jpeg"/><Relationship Id="rId2" Type="http://schemas.openxmlformats.org/officeDocument/2006/relationships/image" Target="../media/image82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5.jpg"/><Relationship Id="rId2" Type="http://schemas.openxmlformats.org/officeDocument/2006/relationships/image" Target="../media/image84.jp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6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jpeg"/><Relationship Id="rId3" Type="http://schemas.openxmlformats.org/officeDocument/2006/relationships/image" Target="../media/image10.jpeg"/><Relationship Id="rId7" Type="http://schemas.openxmlformats.org/officeDocument/2006/relationships/image" Target="../media/image14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jpeg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jpeg"/><Relationship Id="rId13" Type="http://schemas.openxmlformats.org/officeDocument/2006/relationships/image" Target="../media/image31.png"/><Relationship Id="rId3" Type="http://schemas.openxmlformats.org/officeDocument/2006/relationships/image" Target="../media/image21.jpeg"/><Relationship Id="rId7" Type="http://schemas.openxmlformats.org/officeDocument/2006/relationships/image" Target="../media/image25.jpeg"/><Relationship Id="rId12" Type="http://schemas.openxmlformats.org/officeDocument/2006/relationships/image" Target="../media/image30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4.jpeg"/><Relationship Id="rId11" Type="http://schemas.openxmlformats.org/officeDocument/2006/relationships/image" Target="../media/image29.jpeg"/><Relationship Id="rId5" Type="http://schemas.openxmlformats.org/officeDocument/2006/relationships/image" Target="../media/image23.jpeg"/><Relationship Id="rId15" Type="http://schemas.openxmlformats.org/officeDocument/2006/relationships/image" Target="../media/image33.jpeg"/><Relationship Id="rId10" Type="http://schemas.openxmlformats.org/officeDocument/2006/relationships/image" Target="../media/image28.jpeg"/><Relationship Id="rId4" Type="http://schemas.openxmlformats.org/officeDocument/2006/relationships/image" Target="../media/image22.jpeg"/><Relationship Id="rId9" Type="http://schemas.openxmlformats.org/officeDocument/2006/relationships/image" Target="../media/image27.jpeg"/><Relationship Id="rId14" Type="http://schemas.openxmlformats.org/officeDocument/2006/relationships/image" Target="../media/image32.jpe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jpeg"/><Relationship Id="rId3" Type="http://schemas.openxmlformats.org/officeDocument/2006/relationships/image" Target="../media/image35.jpeg"/><Relationship Id="rId7" Type="http://schemas.openxmlformats.org/officeDocument/2006/relationships/image" Target="../media/image39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8.jpeg"/><Relationship Id="rId5" Type="http://schemas.openxmlformats.org/officeDocument/2006/relationships/image" Target="../media/image37.jpeg"/><Relationship Id="rId4" Type="http://schemas.openxmlformats.org/officeDocument/2006/relationships/image" Target="../media/image36.jpeg"/><Relationship Id="rId9" Type="http://schemas.openxmlformats.org/officeDocument/2006/relationships/image" Target="../media/image4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aveikslėlis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47851"/>
            <a:ext cx="12192000" cy="6966856"/>
          </a:xfrm>
          <a:prstGeom prst="rect">
            <a:avLst/>
          </a:prstGeom>
        </p:spPr>
      </p:pic>
      <p:sp>
        <p:nvSpPr>
          <p:cNvPr id="4" name="Debesis 3"/>
          <p:cNvSpPr/>
          <p:nvPr/>
        </p:nvSpPr>
        <p:spPr>
          <a:xfrm>
            <a:off x="6515100" y="0"/>
            <a:ext cx="5486400" cy="3051810"/>
          </a:xfrm>
          <a:prstGeom prst="cloud">
            <a:avLst/>
          </a:prstGeom>
          <a:solidFill>
            <a:srgbClr val="FFFFFF"/>
          </a:solidFill>
          <a:ln w="76200">
            <a:solidFill>
              <a:schemeClr val="accent5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3600" b="1" dirty="0">
                <a:solidFill>
                  <a:schemeClr val="tx1"/>
                </a:solidFill>
                <a:latin typeface="Kristen ITC" panose="03050502040202030202" pitchFamily="66" charset="0"/>
              </a:rPr>
              <a:t>Zaczarowana WIELKANOC</a:t>
            </a:r>
            <a:endParaRPr lang="pl-PL" sz="3600" dirty="0">
              <a:solidFill>
                <a:schemeClr val="tx1"/>
              </a:solidFill>
            </a:endParaRPr>
          </a:p>
          <a:p>
            <a:pPr algn="ctr"/>
            <a:endParaRPr lang="pl-PL" sz="2000" dirty="0">
              <a:solidFill>
                <a:schemeClr val="tx1"/>
              </a:solidFill>
            </a:endParaRPr>
          </a:p>
          <a:p>
            <a:pPr algn="ctr"/>
            <a:r>
              <a:rPr lang="pl-PL" sz="2000" dirty="0">
                <a:solidFill>
                  <a:schemeClr val="tx1"/>
                </a:solidFill>
              </a:rPr>
              <a:t>Klasa specjalna 2025</a:t>
            </a:r>
            <a:endParaRPr lang="lt-LT" sz="36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1582856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aveikslėlis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73735" y="257639"/>
            <a:ext cx="2197644" cy="2822195"/>
          </a:xfrm>
          <a:prstGeom prst="rect">
            <a:avLst/>
          </a:prstGeom>
        </p:spPr>
      </p:pic>
      <p:pic>
        <p:nvPicPr>
          <p:cNvPr id="4" name="Paveikslėlis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7195753" y="600432"/>
            <a:ext cx="2785141" cy="2088856"/>
          </a:xfrm>
          <a:prstGeom prst="rect">
            <a:avLst/>
          </a:prstGeom>
        </p:spPr>
      </p:pic>
      <p:pic>
        <p:nvPicPr>
          <p:cNvPr id="5" name="Paveikslėlis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4907" y="3737611"/>
            <a:ext cx="2142392" cy="2914650"/>
          </a:xfrm>
          <a:prstGeom prst="rect">
            <a:avLst/>
          </a:prstGeom>
        </p:spPr>
      </p:pic>
      <p:pic>
        <p:nvPicPr>
          <p:cNvPr id="6" name="Paveikslėlis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4792" y="3737611"/>
            <a:ext cx="2272796" cy="2914650"/>
          </a:xfrm>
          <a:prstGeom prst="rect">
            <a:avLst/>
          </a:prstGeom>
        </p:spPr>
      </p:pic>
      <p:pic>
        <p:nvPicPr>
          <p:cNvPr id="7" name="Paveikslėlis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127995" y="609524"/>
            <a:ext cx="2823211" cy="2117408"/>
          </a:xfrm>
          <a:prstGeom prst="rect">
            <a:avLst/>
          </a:prstGeom>
        </p:spPr>
      </p:pic>
      <p:pic>
        <p:nvPicPr>
          <p:cNvPr id="8" name="Paveikslėlis 7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94283" y="252288"/>
            <a:ext cx="2093305" cy="2785142"/>
          </a:xfrm>
          <a:prstGeom prst="rect">
            <a:avLst/>
          </a:prstGeom>
        </p:spPr>
      </p:pic>
      <p:pic>
        <p:nvPicPr>
          <p:cNvPr id="9" name="Paveikslėlis 8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03574" y="232885"/>
            <a:ext cx="2208902" cy="2823947"/>
          </a:xfrm>
          <a:prstGeom prst="rect">
            <a:avLst/>
          </a:prstGeom>
        </p:spPr>
      </p:pic>
      <p:sp>
        <p:nvSpPr>
          <p:cNvPr id="10" name="Stačiakampis 9"/>
          <p:cNvSpPr/>
          <p:nvPr/>
        </p:nvSpPr>
        <p:spPr>
          <a:xfrm>
            <a:off x="2534866" y="3727288"/>
            <a:ext cx="7005300" cy="2935296"/>
          </a:xfrm>
          <a:prstGeom prst="rect">
            <a:avLst/>
          </a:prstGeom>
          <a:ln w="762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l-PL" sz="3200" b="1" dirty="0">
                <a:latin typeface="High Tower Text" panose="02040502050506030303" pitchFamily="18" charset="0"/>
              </a:rPr>
              <a:t>Zdziwiła się kura:</a:t>
            </a:r>
            <a:r>
              <a:rPr lang="lt-LT" sz="3200" b="1" dirty="0">
                <a:latin typeface="High Tower Text" panose="02040502050506030303" pitchFamily="18" charset="0"/>
              </a:rPr>
              <a:t> </a:t>
            </a:r>
            <a:r>
              <a:rPr lang="pl-PL" sz="3200" b="1" dirty="0">
                <a:latin typeface="High Tower Text" panose="02040502050506030303" pitchFamily="18" charset="0"/>
              </a:rPr>
              <a:t>- A to niespodzianka!</a:t>
            </a:r>
          </a:p>
          <a:p>
            <a:pPr algn="ctr"/>
            <a:endParaRPr lang="pl-PL" sz="3200" b="1" dirty="0">
              <a:latin typeface="High Tower Text" panose="02040502050506030303" pitchFamily="18" charset="0"/>
            </a:endParaRPr>
          </a:p>
          <a:p>
            <a:pPr algn="ctr"/>
            <a:r>
              <a:rPr lang="pl-PL" sz="3200" b="1" dirty="0">
                <a:latin typeface="High Tower Text" panose="02040502050506030303" pitchFamily="18" charset="0"/>
              </a:rPr>
              <a:t>Jeszcze wczoraj jajko,</a:t>
            </a:r>
            <a:r>
              <a:rPr lang="lt-LT" sz="3200" b="1" dirty="0">
                <a:latin typeface="High Tower Text" panose="02040502050506030303" pitchFamily="18" charset="0"/>
              </a:rPr>
              <a:t> </a:t>
            </a:r>
            <a:r>
              <a:rPr lang="pl-PL" sz="3200" b="1" dirty="0">
                <a:latin typeface="High Tower Text" panose="02040502050506030303" pitchFamily="18" charset="0"/>
              </a:rPr>
              <a:t>a dzisiaj pisanka.</a:t>
            </a:r>
            <a:endParaRPr lang="lt-LT" sz="3200" b="1" dirty="0">
              <a:latin typeface="High Tower Text" panose="02040502050506030303" pitchFamily="18" charset="0"/>
            </a:endParaRPr>
          </a:p>
          <a:p>
            <a:pPr algn="ctr"/>
            <a:r>
              <a:rPr lang="pl-PL" dirty="0"/>
              <a:t> </a:t>
            </a:r>
            <a:endParaRPr lang="lt-LT" dirty="0"/>
          </a:p>
        </p:txBody>
      </p:sp>
    </p:spTree>
    <p:extLst>
      <p:ext uri="{BB962C8B-B14F-4D97-AF65-F5344CB8AC3E}">
        <p14:creationId xmlns:p14="http://schemas.microsoft.com/office/powerpoint/2010/main" val="306886404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aveikslėlis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00772" y="741475"/>
            <a:ext cx="4028023" cy="4960620"/>
          </a:xfrm>
          <a:prstGeom prst="rect">
            <a:avLst/>
          </a:prstGeom>
        </p:spPr>
      </p:pic>
      <p:sp>
        <p:nvSpPr>
          <p:cNvPr id="3" name="Stačiakampis 2"/>
          <p:cNvSpPr/>
          <p:nvPr/>
        </p:nvSpPr>
        <p:spPr>
          <a:xfrm>
            <a:off x="122682" y="2208385"/>
            <a:ext cx="7498080" cy="33239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l-PL" sz="3000" b="1" dirty="0">
                <a:latin typeface="MV Boli" panose="02000500030200090000" pitchFamily="2" charset="0"/>
                <a:cs typeface="MV Boli" panose="02000500030200090000" pitchFamily="2" charset="0"/>
              </a:rPr>
              <a:t>Cukrowy baranek</a:t>
            </a:r>
            <a:r>
              <a:rPr lang="lt-LT" sz="3000" b="1" dirty="0">
                <a:latin typeface="MV Boli" panose="02000500030200090000" pitchFamily="2" charset="0"/>
                <a:cs typeface="MV Boli" panose="02000500030200090000" pitchFamily="2" charset="0"/>
              </a:rPr>
              <a:t> m</a:t>
            </a:r>
            <a:r>
              <a:rPr lang="pl-PL" sz="3000" b="1" dirty="0">
                <a:latin typeface="MV Boli" panose="02000500030200090000" pitchFamily="2" charset="0"/>
                <a:cs typeface="MV Boli" panose="02000500030200090000" pitchFamily="2" charset="0"/>
              </a:rPr>
              <a:t>a złociste różki.</a:t>
            </a:r>
          </a:p>
          <a:p>
            <a:pPr algn="ctr"/>
            <a:endParaRPr lang="pl-PL" sz="3000" b="1" dirty="0"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pl-PL" sz="3000" b="1" dirty="0">
                <a:latin typeface="MV Boli" panose="02000500030200090000" pitchFamily="2" charset="0"/>
                <a:cs typeface="MV Boli" panose="02000500030200090000" pitchFamily="2" charset="0"/>
              </a:rPr>
              <a:t>Pilnuje pisanek</a:t>
            </a:r>
            <a:r>
              <a:rPr lang="lt-LT" sz="3000" b="1" dirty="0">
                <a:latin typeface="MV Boli" panose="02000500030200090000" pitchFamily="2" charset="0"/>
                <a:cs typeface="MV Boli" panose="02000500030200090000" pitchFamily="2" charset="0"/>
              </a:rPr>
              <a:t> </a:t>
            </a:r>
            <a:r>
              <a:rPr lang="pl-PL" sz="3000" b="1" dirty="0">
                <a:latin typeface="MV Boli" panose="02000500030200090000" pitchFamily="2" charset="0"/>
                <a:cs typeface="MV Boli" panose="02000500030200090000" pitchFamily="2" charset="0"/>
              </a:rPr>
              <a:t>n</a:t>
            </a:r>
            <a:r>
              <a:rPr lang="lt-LT" sz="3000" b="1" dirty="0">
                <a:latin typeface="MV Boli" panose="02000500030200090000" pitchFamily="2" charset="0"/>
                <a:cs typeface="MV Boli" panose="02000500030200090000" pitchFamily="2" charset="0"/>
              </a:rPr>
              <a:t>a</a:t>
            </a:r>
            <a:r>
              <a:rPr lang="pl-PL" sz="3000" b="1" dirty="0">
                <a:latin typeface="MV Boli" panose="02000500030200090000" pitchFamily="2" charset="0"/>
                <a:cs typeface="MV Boli" panose="02000500030200090000" pitchFamily="2" charset="0"/>
              </a:rPr>
              <a:t> łące z rzeżuszki.</a:t>
            </a:r>
          </a:p>
          <a:p>
            <a:pPr algn="ctr"/>
            <a:endParaRPr lang="pl-PL" sz="3000" b="1" dirty="0"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pl-PL" sz="3000" b="1" dirty="0">
                <a:latin typeface="MV Boli" panose="02000500030200090000" pitchFamily="2" charset="0"/>
                <a:cs typeface="MV Boli" panose="02000500030200090000" pitchFamily="2" charset="0"/>
              </a:rPr>
              <a:t>A gdy nikt nie patrzy,</a:t>
            </a:r>
            <a:r>
              <a:rPr lang="lt-LT" sz="3000" b="1" dirty="0">
                <a:latin typeface="MV Boli" panose="02000500030200090000" pitchFamily="2" charset="0"/>
                <a:cs typeface="MV Boli" panose="02000500030200090000" pitchFamily="2" charset="0"/>
              </a:rPr>
              <a:t> </a:t>
            </a:r>
            <a:r>
              <a:rPr lang="pl-PL" sz="3000" b="1" dirty="0">
                <a:latin typeface="MV Boli" panose="02000500030200090000" pitchFamily="2" charset="0"/>
                <a:cs typeface="MV Boli" panose="02000500030200090000" pitchFamily="2" charset="0"/>
              </a:rPr>
              <a:t>chorągiewką buja</a:t>
            </a:r>
          </a:p>
          <a:p>
            <a:pPr algn="ctr"/>
            <a:endParaRPr lang="pl-PL" sz="3000" b="1" dirty="0"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pl-PL" sz="3000" b="1" dirty="0">
                <a:latin typeface="MV Boli" panose="02000500030200090000" pitchFamily="2" charset="0"/>
                <a:cs typeface="MV Boli" panose="02000500030200090000" pitchFamily="2" charset="0"/>
              </a:rPr>
              <a:t>i cichutko meczy</a:t>
            </a:r>
            <a:r>
              <a:rPr lang="lt-LT" sz="3000" b="1" dirty="0">
                <a:latin typeface="MV Boli" panose="02000500030200090000" pitchFamily="2" charset="0"/>
                <a:cs typeface="MV Boli" panose="02000500030200090000" pitchFamily="2" charset="0"/>
              </a:rPr>
              <a:t> </a:t>
            </a:r>
            <a:r>
              <a:rPr lang="pl-PL" sz="3000" b="1" dirty="0">
                <a:latin typeface="MV Boli" panose="02000500030200090000" pitchFamily="2" charset="0"/>
                <a:cs typeface="MV Boli" panose="02000500030200090000" pitchFamily="2" charset="0"/>
              </a:rPr>
              <a:t>Święte</a:t>
            </a:r>
            <a:endParaRPr lang="lt-LT" sz="3000" b="1" dirty="0"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pic>
        <p:nvPicPr>
          <p:cNvPr id="7" name="Paveikslėlis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26480" y="4626151"/>
            <a:ext cx="1928622" cy="12458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645919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tačiakampis 1"/>
          <p:cNvSpPr/>
          <p:nvPr/>
        </p:nvSpPr>
        <p:spPr>
          <a:xfrm>
            <a:off x="8051213" y="244635"/>
            <a:ext cx="3607387" cy="2893296"/>
          </a:xfrm>
          <a:prstGeom prst="rect">
            <a:avLst/>
          </a:prstGeom>
          <a:solidFill>
            <a:srgbClr val="FFFF66"/>
          </a:solidFill>
          <a:ln w="76200">
            <a:solidFill>
              <a:srgbClr val="F0F527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l-PL" sz="2400" b="1" dirty="0">
                <a:latin typeface="Lucida Sans Unicode" panose="020B0602030504020204" pitchFamily="34" charset="0"/>
                <a:cs typeface="Lucida Sans Unicode" panose="020B0602030504020204" pitchFamily="34" charset="0"/>
              </a:rPr>
              <a:t>Pisanki, pisanki,</a:t>
            </a:r>
          </a:p>
          <a:p>
            <a:pPr algn="ctr"/>
            <a:r>
              <a:rPr lang="pl-PL" sz="2400" b="1" dirty="0">
                <a:latin typeface="Lucida Sans Unicode" panose="020B0602030504020204" pitchFamily="34" charset="0"/>
                <a:cs typeface="Lucida Sans Unicode" panose="020B0602030504020204" pitchFamily="34" charset="0"/>
              </a:rPr>
              <a:t>jajka malowane</a:t>
            </a:r>
          </a:p>
          <a:p>
            <a:pPr algn="ctr"/>
            <a:r>
              <a:rPr lang="pl-PL" sz="2400" b="1" dirty="0">
                <a:latin typeface="Lucida Sans Unicode" panose="020B0602030504020204" pitchFamily="34" charset="0"/>
                <a:cs typeface="Lucida Sans Unicode" panose="020B0602030504020204" pitchFamily="34" charset="0"/>
              </a:rPr>
              <a:t>nie ma Wielkanocy</a:t>
            </a:r>
          </a:p>
          <a:p>
            <a:pPr algn="ctr"/>
            <a:r>
              <a:rPr lang="pl-PL" sz="2400" b="1" dirty="0">
                <a:latin typeface="Lucida Sans Unicode" panose="020B0602030504020204" pitchFamily="34" charset="0"/>
                <a:cs typeface="Lucida Sans Unicode" panose="020B0602030504020204" pitchFamily="34" charset="0"/>
              </a:rPr>
              <a:t>bez barwnych pisanek.</a:t>
            </a:r>
            <a:endParaRPr lang="lt-LT" sz="2400" b="1" dirty="0">
              <a:latin typeface="Lucida Sans Unicode" panose="020B0602030504020204" pitchFamily="34" charset="0"/>
              <a:cs typeface="Lucida Sans Unicode" panose="020B0602030504020204" pitchFamily="34" charset="0"/>
            </a:endParaRPr>
          </a:p>
        </p:txBody>
      </p:sp>
      <p:pic>
        <p:nvPicPr>
          <p:cNvPr id="3" name="Paveikslėlis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3927" y="3435991"/>
            <a:ext cx="2084313" cy="2988385"/>
          </a:xfrm>
          <a:prstGeom prst="rect">
            <a:avLst/>
          </a:prstGeom>
        </p:spPr>
      </p:pic>
      <p:pic>
        <p:nvPicPr>
          <p:cNvPr id="4" name="Paveikslėlis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11243" y="186098"/>
            <a:ext cx="2184308" cy="2951833"/>
          </a:xfrm>
          <a:prstGeom prst="rect">
            <a:avLst/>
          </a:prstGeom>
        </p:spPr>
      </p:pic>
      <p:pic>
        <p:nvPicPr>
          <p:cNvPr id="5" name="Paveikslėlis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24932" y="3460415"/>
            <a:ext cx="2113989" cy="2997262"/>
          </a:xfrm>
          <a:prstGeom prst="rect">
            <a:avLst/>
          </a:prstGeom>
        </p:spPr>
      </p:pic>
      <p:pic>
        <p:nvPicPr>
          <p:cNvPr id="6" name="Paveikslėlis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8911" y="186098"/>
            <a:ext cx="2114347" cy="2938303"/>
          </a:xfrm>
          <a:prstGeom prst="rect">
            <a:avLst/>
          </a:prstGeom>
        </p:spPr>
      </p:pic>
      <p:pic>
        <p:nvPicPr>
          <p:cNvPr id="7" name="Paveikslėlis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75435" y="3460415"/>
            <a:ext cx="2082689" cy="2939538"/>
          </a:xfrm>
          <a:prstGeom prst="rect">
            <a:avLst/>
          </a:prstGeom>
        </p:spPr>
      </p:pic>
      <p:pic>
        <p:nvPicPr>
          <p:cNvPr id="8" name="Paveikslėlis 7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51213" y="3460415"/>
            <a:ext cx="2000877" cy="2914650"/>
          </a:xfrm>
          <a:prstGeom prst="rect">
            <a:avLst/>
          </a:prstGeom>
        </p:spPr>
      </p:pic>
      <p:pic>
        <p:nvPicPr>
          <p:cNvPr id="9" name="Paveikslėlis 8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75435" y="244635"/>
            <a:ext cx="2082689" cy="29450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944751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tačiakampis 7"/>
          <p:cNvSpPr/>
          <p:nvPr/>
        </p:nvSpPr>
        <p:spPr>
          <a:xfrm>
            <a:off x="343403" y="160457"/>
            <a:ext cx="3646170" cy="659511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pl-PL" sz="1700" b="1" dirty="0">
                <a:latin typeface="Arial" panose="020B0604020202020204" pitchFamily="34" charset="0"/>
                <a:cs typeface="Arial" panose="020B0604020202020204" pitchFamily="34" charset="0"/>
              </a:rPr>
              <a:t>Macha kurka skrzydełkami:</a:t>
            </a:r>
          </a:p>
          <a:p>
            <a:pPr algn="ctr">
              <a:lnSpc>
                <a:spcPct val="150000"/>
              </a:lnSpc>
            </a:pPr>
            <a:r>
              <a:rPr lang="pl-PL" sz="1700" b="1" dirty="0">
                <a:latin typeface="Arial" panose="020B0604020202020204" pitchFamily="34" charset="0"/>
                <a:cs typeface="Arial" panose="020B0604020202020204" pitchFamily="34" charset="0"/>
              </a:rPr>
              <a:t>„Co się stało z jajeczkami?</a:t>
            </a:r>
          </a:p>
          <a:p>
            <a:pPr algn="ctr">
              <a:lnSpc>
                <a:spcPct val="150000"/>
              </a:lnSpc>
            </a:pPr>
            <a:r>
              <a:rPr lang="pl-PL" sz="1700" b="1" dirty="0">
                <a:latin typeface="Arial" panose="020B0604020202020204" pitchFamily="34" charset="0"/>
                <a:cs typeface="Arial" panose="020B0604020202020204" pitchFamily="34" charset="0"/>
              </a:rPr>
              <a:t>Czy baranek, czy zajączek</a:t>
            </a:r>
          </a:p>
          <a:p>
            <a:pPr algn="ctr">
              <a:lnSpc>
                <a:spcPct val="150000"/>
              </a:lnSpc>
            </a:pPr>
            <a:r>
              <a:rPr lang="pl-PL" sz="1700" b="1" dirty="0">
                <a:latin typeface="Arial" panose="020B0604020202020204" pitchFamily="34" charset="0"/>
                <a:cs typeface="Arial" panose="020B0604020202020204" pitchFamily="34" charset="0"/>
              </a:rPr>
              <a:t>Wziął jajeczka do swych rączek?</a:t>
            </a:r>
          </a:p>
          <a:p>
            <a:pPr algn="ctr">
              <a:lnSpc>
                <a:spcPct val="150000"/>
              </a:lnSpc>
            </a:pPr>
            <a:r>
              <a:rPr lang="pl-PL" sz="1700" b="1" dirty="0">
                <a:latin typeface="Arial" panose="020B0604020202020204" pitchFamily="34" charset="0"/>
                <a:cs typeface="Arial" panose="020B0604020202020204" pitchFamily="34" charset="0"/>
              </a:rPr>
              <a:t>To nie jajka, to brudasy!</a:t>
            </a:r>
          </a:p>
          <a:p>
            <a:pPr algn="ctr">
              <a:lnSpc>
                <a:spcPct val="150000"/>
              </a:lnSpc>
            </a:pPr>
            <a:r>
              <a:rPr lang="pl-PL" sz="1700" b="1" dirty="0">
                <a:latin typeface="Arial" panose="020B0604020202020204" pitchFamily="34" charset="0"/>
                <a:cs typeface="Arial" panose="020B0604020202020204" pitchFamily="34" charset="0"/>
              </a:rPr>
              <a:t>Tu są plamy, a tam pasy.</a:t>
            </a:r>
          </a:p>
          <a:p>
            <a:pPr algn="ctr">
              <a:lnSpc>
                <a:spcPct val="150000"/>
              </a:lnSpc>
            </a:pPr>
            <a:r>
              <a:rPr lang="pl-PL" sz="1700" b="1" dirty="0">
                <a:latin typeface="Arial" panose="020B0604020202020204" pitchFamily="34" charset="0"/>
                <a:cs typeface="Arial" panose="020B0604020202020204" pitchFamily="34" charset="0"/>
              </a:rPr>
              <a:t>Wzorki, łatki i zygzaki.</a:t>
            </a:r>
          </a:p>
          <a:p>
            <a:pPr algn="ctr">
              <a:lnSpc>
                <a:spcPct val="150000"/>
              </a:lnSpc>
            </a:pPr>
            <a:r>
              <a:rPr lang="pl-PL" sz="1700" b="1" dirty="0">
                <a:latin typeface="Arial" panose="020B0604020202020204" pitchFamily="34" charset="0"/>
                <a:cs typeface="Arial" panose="020B0604020202020204" pitchFamily="34" charset="0"/>
              </a:rPr>
              <a:t>Ja chcę wiedzieć, kto to taki”.</a:t>
            </a:r>
          </a:p>
          <a:p>
            <a:pPr algn="ctr">
              <a:lnSpc>
                <a:spcPct val="150000"/>
              </a:lnSpc>
            </a:pPr>
            <a:r>
              <a:rPr lang="pl-PL" sz="1700" b="1" dirty="0">
                <a:latin typeface="Arial" panose="020B0604020202020204" pitchFamily="34" charset="0"/>
                <a:cs typeface="Arial" panose="020B0604020202020204" pitchFamily="34" charset="0"/>
              </a:rPr>
              <a:t>I tak chodzi, i marudzi:</a:t>
            </a:r>
          </a:p>
          <a:p>
            <a:pPr algn="ctr">
              <a:lnSpc>
                <a:spcPct val="150000"/>
              </a:lnSpc>
            </a:pPr>
            <a:r>
              <a:rPr lang="pl-PL" sz="1700" b="1" dirty="0">
                <a:latin typeface="Arial" panose="020B0604020202020204" pitchFamily="34" charset="0"/>
                <a:cs typeface="Arial" panose="020B0604020202020204" pitchFamily="34" charset="0"/>
              </a:rPr>
              <a:t>„Któż te jajka tak ubrudził?!</a:t>
            </a:r>
          </a:p>
          <a:p>
            <a:pPr algn="ctr">
              <a:lnSpc>
                <a:spcPct val="150000"/>
              </a:lnSpc>
            </a:pPr>
            <a:r>
              <a:rPr lang="pl-PL" sz="1700" b="1" dirty="0">
                <a:latin typeface="Arial" panose="020B0604020202020204" pitchFamily="34" charset="0"/>
                <a:cs typeface="Arial" panose="020B0604020202020204" pitchFamily="34" charset="0"/>
              </a:rPr>
              <a:t>Były myte wczoraj rano!”.</a:t>
            </a:r>
          </a:p>
          <a:p>
            <a:pPr algn="ctr">
              <a:lnSpc>
                <a:spcPct val="150000"/>
              </a:lnSpc>
            </a:pPr>
            <a:r>
              <a:rPr lang="pl-PL" sz="1700" b="1" dirty="0">
                <a:latin typeface="Arial" panose="020B0604020202020204" pitchFamily="34" charset="0"/>
                <a:cs typeface="Arial" panose="020B0604020202020204" pitchFamily="34" charset="0"/>
              </a:rPr>
              <a:t>„Ale dzisiaj jest Wielkanoc!”</a:t>
            </a:r>
          </a:p>
          <a:p>
            <a:pPr algn="ctr">
              <a:lnSpc>
                <a:spcPct val="150000"/>
              </a:lnSpc>
            </a:pPr>
            <a:r>
              <a:rPr lang="pl-PL" sz="1700" b="1" dirty="0">
                <a:latin typeface="Arial" panose="020B0604020202020204" pitchFamily="34" charset="0"/>
                <a:cs typeface="Arial" panose="020B0604020202020204" pitchFamily="34" charset="0"/>
              </a:rPr>
              <a:t>- rzekła kurce gospodyni.</a:t>
            </a:r>
          </a:p>
          <a:p>
            <a:pPr algn="ctr">
              <a:lnSpc>
                <a:spcPct val="150000"/>
              </a:lnSpc>
            </a:pPr>
            <a:r>
              <a:rPr lang="pl-PL" sz="1700" b="1" dirty="0">
                <a:latin typeface="Arial" panose="020B0604020202020204" pitchFamily="34" charset="0"/>
                <a:cs typeface="Arial" panose="020B0604020202020204" pitchFamily="34" charset="0"/>
              </a:rPr>
              <a:t>„Tak tradycja każe czynić,</a:t>
            </a:r>
          </a:p>
          <a:p>
            <a:pPr algn="ctr">
              <a:lnSpc>
                <a:spcPct val="150000"/>
              </a:lnSpc>
            </a:pPr>
            <a:r>
              <a:rPr lang="pl-PL" sz="1700" b="1" dirty="0">
                <a:latin typeface="Arial" panose="020B0604020202020204" pitchFamily="34" charset="0"/>
                <a:cs typeface="Arial" panose="020B0604020202020204" pitchFamily="34" charset="0"/>
              </a:rPr>
              <a:t>Że maluje się jajeczko,</a:t>
            </a:r>
          </a:p>
          <a:p>
            <a:pPr algn="ctr">
              <a:lnSpc>
                <a:spcPct val="150000"/>
              </a:lnSpc>
            </a:pPr>
            <a:r>
              <a:rPr lang="pl-PL" sz="1700" b="1" dirty="0">
                <a:latin typeface="Arial" panose="020B0604020202020204" pitchFamily="34" charset="0"/>
                <a:cs typeface="Arial" panose="020B0604020202020204" pitchFamily="34" charset="0"/>
              </a:rPr>
              <a:t>By się stało pisaneczką”.</a:t>
            </a:r>
            <a:endParaRPr lang="lt-LT" sz="17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Paveikslėlis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81822" y="497543"/>
            <a:ext cx="7703126" cy="59209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614476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tačiakampis 2"/>
          <p:cNvSpPr/>
          <p:nvPr/>
        </p:nvSpPr>
        <p:spPr>
          <a:xfrm>
            <a:off x="702080" y="401782"/>
            <a:ext cx="5074920" cy="6114877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pl-PL" sz="2400" b="1" dirty="0">
                <a:latin typeface="Comic Sans MS" panose="030F0702030302020204" pitchFamily="66" charset="0"/>
              </a:rPr>
              <a:t>W gniazdku jajo raz leżało,</a:t>
            </a:r>
          </a:p>
          <a:p>
            <a:pPr algn="ctr">
              <a:lnSpc>
                <a:spcPct val="150000"/>
              </a:lnSpc>
            </a:pPr>
            <a:r>
              <a:rPr lang="pl-PL" sz="2400" b="1" dirty="0">
                <a:latin typeface="Comic Sans MS" panose="030F0702030302020204" pitchFamily="66" charset="0"/>
              </a:rPr>
              <a:t>Które dziwnie popękało.</a:t>
            </a:r>
          </a:p>
          <a:p>
            <a:pPr algn="ctr">
              <a:lnSpc>
                <a:spcPct val="150000"/>
              </a:lnSpc>
            </a:pPr>
            <a:r>
              <a:rPr lang="pl-PL" sz="2400" b="1" dirty="0">
                <a:latin typeface="Comic Sans MS" panose="030F0702030302020204" pitchFamily="66" charset="0"/>
              </a:rPr>
              <a:t>Wyszła z jaja głowa mała,</a:t>
            </a:r>
          </a:p>
          <a:p>
            <a:pPr algn="ctr">
              <a:lnSpc>
                <a:spcPct val="150000"/>
              </a:lnSpc>
            </a:pPr>
            <a:r>
              <a:rPr lang="pl-PL" sz="2400" b="1" dirty="0">
                <a:latin typeface="Comic Sans MS" panose="030F0702030302020204" pitchFamily="66" charset="0"/>
              </a:rPr>
              <a:t>Małym oczkiem zamrugała.</a:t>
            </a:r>
          </a:p>
          <a:p>
            <a:pPr algn="ctr">
              <a:lnSpc>
                <a:spcPct val="150000"/>
              </a:lnSpc>
            </a:pPr>
            <a:r>
              <a:rPr lang="pl-PL" sz="2400" b="1" dirty="0">
                <a:latin typeface="Comic Sans MS" panose="030F0702030302020204" pitchFamily="66" charset="0"/>
              </a:rPr>
              <a:t>Na niej dziobek – też malutki</a:t>
            </a:r>
          </a:p>
          <a:p>
            <a:pPr algn="ctr">
              <a:lnSpc>
                <a:spcPct val="150000"/>
              </a:lnSpc>
            </a:pPr>
            <a:r>
              <a:rPr lang="pl-PL" sz="2400" b="1" dirty="0">
                <a:latin typeface="Comic Sans MS" panose="030F0702030302020204" pitchFamily="66" charset="0"/>
              </a:rPr>
              <a:t>(to małego gniazdka skutki).</a:t>
            </a:r>
          </a:p>
          <a:p>
            <a:pPr algn="ctr">
              <a:lnSpc>
                <a:spcPct val="150000"/>
              </a:lnSpc>
            </a:pPr>
            <a:r>
              <a:rPr lang="pl-PL" sz="2400" b="1" dirty="0">
                <a:latin typeface="Comic Sans MS" panose="030F0702030302020204" pitchFamily="66" charset="0"/>
              </a:rPr>
              <a:t>A na końcu małe nóżki,</a:t>
            </a:r>
          </a:p>
          <a:p>
            <a:pPr algn="ctr">
              <a:lnSpc>
                <a:spcPct val="150000"/>
              </a:lnSpc>
            </a:pPr>
            <a:r>
              <a:rPr lang="pl-PL" sz="2400" b="1" dirty="0">
                <a:latin typeface="Comic Sans MS" panose="030F0702030302020204" pitchFamily="66" charset="0"/>
              </a:rPr>
              <a:t>Każda nóżka ma paluszki.</a:t>
            </a:r>
          </a:p>
          <a:p>
            <a:pPr algn="ctr">
              <a:lnSpc>
                <a:spcPct val="150000"/>
              </a:lnSpc>
            </a:pPr>
            <a:r>
              <a:rPr lang="pl-PL" sz="2400" b="1" dirty="0">
                <a:latin typeface="Comic Sans MS" panose="030F0702030302020204" pitchFamily="66" charset="0"/>
              </a:rPr>
              <a:t>Jeszcze tylko ogon mały</a:t>
            </a:r>
          </a:p>
          <a:p>
            <a:pPr algn="ctr">
              <a:lnSpc>
                <a:spcPct val="150000"/>
              </a:lnSpc>
            </a:pPr>
            <a:r>
              <a:rPr lang="pl-PL" sz="2400" b="1" dirty="0">
                <a:latin typeface="Comic Sans MS" panose="030F0702030302020204" pitchFamily="66" charset="0"/>
              </a:rPr>
              <a:t>Oto kurczak doskonały!</a:t>
            </a:r>
            <a:endParaRPr lang="lt-LT" sz="2400" b="1" dirty="0">
              <a:latin typeface="Comic Sans MS" panose="030F0702030302020204" pitchFamily="66" charset="0"/>
            </a:endParaRPr>
          </a:p>
        </p:txBody>
      </p:sp>
      <p:sp>
        <p:nvSpPr>
          <p:cNvPr id="5" name="Stačiakampis 4"/>
          <p:cNvSpPr/>
          <p:nvPr/>
        </p:nvSpPr>
        <p:spPr>
          <a:xfrm>
            <a:off x="6796694" y="254404"/>
            <a:ext cx="5074920" cy="6262255"/>
          </a:xfrm>
          <a:prstGeom prst="rect">
            <a:avLst/>
          </a:prstGeom>
          <a:solidFill>
            <a:srgbClr val="B47E78"/>
          </a:solidFill>
          <a:ln w="76200">
            <a:solidFill>
              <a:srgbClr val="916C65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lt-LT" dirty="0"/>
          </a:p>
        </p:txBody>
      </p:sp>
      <p:pic>
        <p:nvPicPr>
          <p:cNvPr id="6" name="Paveikslėlis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6559435" y="1304492"/>
            <a:ext cx="5549437" cy="4162078"/>
          </a:xfrm>
          <a:prstGeom prst="rect">
            <a:avLst/>
          </a:prstGeom>
        </p:spPr>
      </p:pic>
      <p:pic>
        <p:nvPicPr>
          <p:cNvPr id="7" name="Paveikslėlis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20979" y="4903470"/>
            <a:ext cx="1368463" cy="16999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777299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aveikslėlis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230405" y="729079"/>
            <a:ext cx="3090751" cy="2209799"/>
          </a:xfrm>
          <a:prstGeom prst="rect">
            <a:avLst/>
          </a:prstGeom>
        </p:spPr>
      </p:pic>
      <p:pic>
        <p:nvPicPr>
          <p:cNvPr id="3" name="Paveikslėlis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182784" y="674949"/>
            <a:ext cx="3090752" cy="2318064"/>
          </a:xfrm>
          <a:prstGeom prst="rect">
            <a:avLst/>
          </a:prstGeom>
        </p:spPr>
      </p:pic>
      <p:pic>
        <p:nvPicPr>
          <p:cNvPr id="4" name="Paveikslėlis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182784" y="3936302"/>
            <a:ext cx="3090752" cy="2318064"/>
          </a:xfrm>
          <a:prstGeom prst="rect">
            <a:avLst/>
          </a:prstGeom>
        </p:spPr>
      </p:pic>
      <p:pic>
        <p:nvPicPr>
          <p:cNvPr id="6" name="Paveikslėlis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30318" y="1345737"/>
            <a:ext cx="3428135" cy="4570846"/>
          </a:xfrm>
          <a:prstGeom prst="rect">
            <a:avLst/>
          </a:prstGeom>
        </p:spPr>
      </p:pic>
      <p:pic>
        <p:nvPicPr>
          <p:cNvPr id="7" name="Paveikslėlis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229811" y="3991029"/>
            <a:ext cx="3089563" cy="2209799"/>
          </a:xfrm>
          <a:prstGeom prst="rect">
            <a:avLst/>
          </a:prstGeom>
        </p:spPr>
      </p:pic>
      <p:sp>
        <p:nvSpPr>
          <p:cNvPr id="5" name="Ovalas 4"/>
          <p:cNvSpPr/>
          <p:nvPr/>
        </p:nvSpPr>
        <p:spPr>
          <a:xfrm>
            <a:off x="5116460" y="880110"/>
            <a:ext cx="3284590" cy="5669280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  <a:ln w="76200">
            <a:solidFill>
              <a:srgbClr val="FECCB8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lt-LT" sz="2200" b="1" dirty="0">
              <a:latin typeface="Chiller" panose="04020404031007020602" pitchFamily="82" charset="0"/>
            </a:endParaRPr>
          </a:p>
          <a:p>
            <a:pPr algn="ctr"/>
            <a:r>
              <a:rPr lang="pl-PL" sz="2200" b="1" dirty="0">
                <a:latin typeface="Chiller" panose="04020404031007020602" pitchFamily="82" charset="0"/>
              </a:rPr>
              <a:t>Ze skorupki wyskakuję,</a:t>
            </a:r>
            <a:br>
              <a:rPr lang="pl-PL" sz="2200" b="1" dirty="0">
                <a:latin typeface="Chiller" panose="04020404031007020602" pitchFamily="82" charset="0"/>
              </a:rPr>
            </a:br>
            <a:r>
              <a:rPr lang="pl-PL" sz="2200" b="1" dirty="0">
                <a:latin typeface="Chiller" panose="04020404031007020602" pitchFamily="82" charset="0"/>
              </a:rPr>
              <a:t>Mama kurka mnie pilnuje,</a:t>
            </a:r>
            <a:br>
              <a:rPr lang="pl-PL" sz="2200" b="1" dirty="0">
                <a:latin typeface="Chiller" panose="04020404031007020602" pitchFamily="82" charset="0"/>
              </a:rPr>
            </a:br>
            <a:r>
              <a:rPr lang="pl-PL" sz="2200" b="1" dirty="0">
                <a:latin typeface="Chiller" panose="04020404031007020602" pitchFamily="82" charset="0"/>
              </a:rPr>
              <a:t>A ja biegam tu i tam,</a:t>
            </a:r>
            <a:br>
              <a:rPr lang="pl-PL" sz="2200" b="1" dirty="0">
                <a:latin typeface="Chiller" panose="04020404031007020602" pitchFamily="82" charset="0"/>
              </a:rPr>
            </a:br>
            <a:r>
              <a:rPr lang="pl-PL" sz="2200" b="1" dirty="0">
                <a:latin typeface="Chiller" panose="04020404031007020602" pitchFamily="82" charset="0"/>
              </a:rPr>
              <a:t>Skrzydełkami macham Wam.</a:t>
            </a:r>
            <a:endParaRPr lang="lt-LT" sz="2200" b="1" dirty="0">
              <a:latin typeface="Chiller" panose="04020404031007020602" pitchFamily="82" charset="0"/>
            </a:endParaRPr>
          </a:p>
          <a:p>
            <a:pPr algn="ctr"/>
            <a:endParaRPr lang="pl-PL" sz="2200" b="1" dirty="0">
              <a:latin typeface="Chiller" panose="04020404031007020602" pitchFamily="82" charset="0"/>
            </a:endParaRPr>
          </a:p>
          <a:p>
            <a:pPr algn="ctr"/>
            <a:r>
              <a:rPr lang="pl-PL" sz="2200" b="1" dirty="0">
                <a:latin typeface="Chiller" panose="04020404031007020602" pitchFamily="82" charset="0"/>
              </a:rPr>
              <a:t>Żółta główka, żółty dziobek,</a:t>
            </a:r>
            <a:br>
              <a:rPr lang="pl-PL" sz="2200" b="1" dirty="0">
                <a:latin typeface="Chiller" panose="04020404031007020602" pitchFamily="82" charset="0"/>
              </a:rPr>
            </a:br>
            <a:r>
              <a:rPr lang="pl-PL" sz="2200" b="1" dirty="0">
                <a:latin typeface="Chiller" panose="04020404031007020602" pitchFamily="82" charset="0"/>
              </a:rPr>
              <a:t>Żółty kolor bardzo lubię.</a:t>
            </a:r>
            <a:br>
              <a:rPr lang="pl-PL" sz="2200" b="1" dirty="0">
                <a:latin typeface="Chiller" panose="04020404031007020602" pitchFamily="82" charset="0"/>
              </a:rPr>
            </a:br>
            <a:r>
              <a:rPr lang="pl-PL" sz="2200" b="1" dirty="0">
                <a:latin typeface="Chiller" panose="04020404031007020602" pitchFamily="82" charset="0"/>
              </a:rPr>
              <a:t>Żółty mam kubraczek cały,</a:t>
            </a:r>
            <a:br>
              <a:rPr lang="pl-PL" sz="2200" b="1" dirty="0">
                <a:latin typeface="Chiller" panose="04020404031007020602" pitchFamily="82" charset="0"/>
              </a:rPr>
            </a:br>
            <a:r>
              <a:rPr lang="pl-PL" sz="2200" b="1" dirty="0">
                <a:latin typeface="Chiller" panose="04020404031007020602" pitchFamily="82" charset="0"/>
              </a:rPr>
              <a:t>Bo ja jestem kurczak mały.</a:t>
            </a:r>
          </a:p>
        </p:txBody>
      </p:sp>
      <p:sp>
        <p:nvSpPr>
          <p:cNvPr id="9" name="Ovalas 8"/>
          <p:cNvSpPr/>
          <p:nvPr/>
        </p:nvSpPr>
        <p:spPr>
          <a:xfrm>
            <a:off x="354330" y="411480"/>
            <a:ext cx="411480" cy="468630"/>
          </a:xfrm>
          <a:prstGeom prst="ellipse">
            <a:avLst/>
          </a:prstGeom>
          <a:ln w="38100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lt-LT" b="1" dirty="0"/>
              <a:t>1</a:t>
            </a:r>
          </a:p>
        </p:txBody>
      </p:sp>
      <p:sp>
        <p:nvSpPr>
          <p:cNvPr id="10" name="Ovalas 9"/>
          <p:cNvSpPr/>
          <p:nvPr/>
        </p:nvSpPr>
        <p:spPr>
          <a:xfrm>
            <a:off x="2658255" y="3709035"/>
            <a:ext cx="411480" cy="468630"/>
          </a:xfrm>
          <a:prstGeom prst="ellipse">
            <a:avLst/>
          </a:prstGeom>
          <a:ln w="38100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lt-LT" b="1" dirty="0"/>
              <a:t>4</a:t>
            </a:r>
          </a:p>
        </p:txBody>
      </p:sp>
      <p:sp>
        <p:nvSpPr>
          <p:cNvPr id="11" name="Ovalas 10"/>
          <p:cNvSpPr/>
          <p:nvPr/>
        </p:nvSpPr>
        <p:spPr>
          <a:xfrm>
            <a:off x="297180" y="3654631"/>
            <a:ext cx="411480" cy="468630"/>
          </a:xfrm>
          <a:prstGeom prst="ellipse">
            <a:avLst/>
          </a:prstGeom>
          <a:ln w="38100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lt-LT" b="1" dirty="0"/>
              <a:t>3</a:t>
            </a:r>
          </a:p>
        </p:txBody>
      </p:sp>
      <p:sp>
        <p:nvSpPr>
          <p:cNvPr id="12" name="Ovalas 11"/>
          <p:cNvSpPr/>
          <p:nvPr/>
        </p:nvSpPr>
        <p:spPr>
          <a:xfrm>
            <a:off x="2629680" y="354330"/>
            <a:ext cx="411480" cy="468630"/>
          </a:xfrm>
          <a:prstGeom prst="ellipse">
            <a:avLst/>
          </a:prstGeom>
          <a:ln w="38100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lt-LT" b="1" dirty="0"/>
              <a:t>2</a:t>
            </a:r>
          </a:p>
        </p:txBody>
      </p:sp>
      <p:sp>
        <p:nvSpPr>
          <p:cNvPr id="13" name="Ovalas 12"/>
          <p:cNvSpPr/>
          <p:nvPr/>
        </p:nvSpPr>
        <p:spPr>
          <a:xfrm>
            <a:off x="8770620" y="1599663"/>
            <a:ext cx="411480" cy="468630"/>
          </a:xfrm>
          <a:prstGeom prst="ellipse">
            <a:avLst/>
          </a:prstGeom>
          <a:ln w="38100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lt-LT" b="1" dirty="0"/>
              <a:t>5</a:t>
            </a:r>
          </a:p>
        </p:txBody>
      </p:sp>
    </p:spTree>
    <p:extLst>
      <p:ext uri="{BB962C8B-B14F-4D97-AF65-F5344CB8AC3E}">
        <p14:creationId xmlns:p14="http://schemas.microsoft.com/office/powerpoint/2010/main" val="124724836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aveikslėlis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02603" y="797588"/>
            <a:ext cx="3579265" cy="5294854"/>
          </a:xfrm>
          <a:prstGeom prst="rect">
            <a:avLst/>
          </a:prstGeom>
        </p:spPr>
      </p:pic>
      <p:pic>
        <p:nvPicPr>
          <p:cNvPr id="4" name="Paveikslėlis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66210" y="582930"/>
            <a:ext cx="4265241" cy="5755782"/>
          </a:xfrm>
          <a:prstGeom prst="rect">
            <a:avLst/>
          </a:prstGeom>
        </p:spPr>
      </p:pic>
      <p:pic>
        <p:nvPicPr>
          <p:cNvPr id="5" name="Paveikslėlis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7264" y="294921"/>
            <a:ext cx="3547794" cy="63001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596111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tačiakampis 1"/>
          <p:cNvSpPr/>
          <p:nvPr/>
        </p:nvSpPr>
        <p:spPr>
          <a:xfrm>
            <a:off x="742540" y="1164291"/>
            <a:ext cx="5242017" cy="446655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l-PL" sz="5400" b="1" dirty="0">
                <a:latin typeface="Jokerman" panose="04090605060D06020702" pitchFamily="82" charset="0"/>
              </a:rPr>
              <a:t>Kto tak pędzi? </a:t>
            </a:r>
            <a:endParaRPr lang="lt-LT" sz="5400" b="1" dirty="0">
              <a:latin typeface="Jokerman" panose="04090605060D06020702" pitchFamily="82" charset="0"/>
            </a:endParaRPr>
          </a:p>
          <a:p>
            <a:pPr algn="ctr"/>
            <a:r>
              <a:rPr lang="pl-PL" sz="5400" b="1" dirty="0">
                <a:latin typeface="Jokerman" panose="04090605060D06020702" pitchFamily="82" charset="0"/>
              </a:rPr>
              <a:t>Kto tak gna?</a:t>
            </a:r>
            <a:br>
              <a:rPr lang="pl-PL" sz="5400" b="1" dirty="0">
                <a:latin typeface="Jokerman" panose="04090605060D06020702" pitchFamily="82" charset="0"/>
              </a:rPr>
            </a:br>
            <a:r>
              <a:rPr lang="pl-PL" sz="5400" b="1" dirty="0">
                <a:latin typeface="Jokerman" panose="04090605060D06020702" pitchFamily="82" charset="0"/>
              </a:rPr>
              <a:t>Kto tak wielkie </a:t>
            </a:r>
            <a:endParaRPr lang="lt-LT" sz="5400" b="1" dirty="0">
              <a:latin typeface="Jokerman" panose="04090605060D06020702" pitchFamily="82" charset="0"/>
            </a:endParaRPr>
          </a:p>
          <a:p>
            <a:pPr algn="ctr"/>
            <a:r>
              <a:rPr lang="pl-PL" sz="5400" b="1" dirty="0">
                <a:latin typeface="Jokerman" panose="04090605060D06020702" pitchFamily="82" charset="0"/>
              </a:rPr>
              <a:t>uszka ma?</a:t>
            </a:r>
            <a:endParaRPr lang="lt-LT" sz="5400" b="1" dirty="0">
              <a:latin typeface="Jokerman" panose="04090605060D06020702" pitchFamily="82" charset="0"/>
            </a:endParaRPr>
          </a:p>
          <a:p>
            <a:pPr algn="ctr"/>
            <a:endParaRPr lang="lt-LT" dirty="0"/>
          </a:p>
        </p:txBody>
      </p:sp>
      <p:sp>
        <p:nvSpPr>
          <p:cNvPr id="6" name="Stačiakampis 5"/>
          <p:cNvSpPr/>
          <p:nvPr/>
        </p:nvSpPr>
        <p:spPr>
          <a:xfrm>
            <a:off x="6275070" y="140017"/>
            <a:ext cx="5234940" cy="6515100"/>
          </a:xfrm>
          <a:prstGeom prst="rect">
            <a:avLst/>
          </a:prstGeom>
          <a:solidFill>
            <a:srgbClr val="EFB541"/>
          </a:solidFill>
          <a:ln w="76200" cmpd="sng">
            <a:solidFill>
              <a:srgbClr val="CC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t-LT"/>
          </a:p>
        </p:txBody>
      </p:sp>
      <p:pic>
        <p:nvPicPr>
          <p:cNvPr id="7" name="Paveikslėlis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6095" y="342899"/>
            <a:ext cx="4072890" cy="61093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006944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aveikslėlis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61273" y="1618082"/>
            <a:ext cx="3534912" cy="4713216"/>
          </a:xfrm>
          <a:prstGeom prst="rect">
            <a:avLst/>
          </a:prstGeom>
        </p:spPr>
      </p:pic>
      <p:pic>
        <p:nvPicPr>
          <p:cNvPr id="3" name="Paveikslėlis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8588" y="1618082"/>
            <a:ext cx="3534912" cy="4713216"/>
          </a:xfrm>
          <a:prstGeom prst="rect">
            <a:avLst/>
          </a:prstGeom>
        </p:spPr>
      </p:pic>
      <p:sp>
        <p:nvSpPr>
          <p:cNvPr id="5" name="Stačiakampis 4"/>
          <p:cNvSpPr/>
          <p:nvPr/>
        </p:nvSpPr>
        <p:spPr>
          <a:xfrm>
            <a:off x="3931459" y="1582317"/>
            <a:ext cx="4391855" cy="4748981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76200"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pl-PL" b="1" dirty="0">
                <a:latin typeface="Comic Sans MS" panose="030F0702030302020204" pitchFamily="66" charset="0"/>
              </a:rPr>
              <a:t>Pytał raz zająca zając, kręcąc noskiem i wzdychając: „Powiedz, drogi przyjacielu, wszak na rzeczach znasz się wielu, co dać dzieciom na Wielkanoc: czy marchewkę, świeże siano, pęk sałaty lub kapustę? Martwię się już tak od szóstej!”</a:t>
            </a:r>
            <a:endParaRPr lang="lt-LT" b="1" dirty="0">
              <a:latin typeface="Comic Sans MS" panose="030F0702030302020204" pitchFamily="66" charset="0"/>
            </a:endParaRPr>
          </a:p>
        </p:txBody>
      </p:sp>
      <p:sp>
        <p:nvSpPr>
          <p:cNvPr id="6" name="Stačiakampis 5"/>
          <p:cNvSpPr/>
          <p:nvPr/>
        </p:nvSpPr>
        <p:spPr>
          <a:xfrm>
            <a:off x="3683916" y="280219"/>
            <a:ext cx="4886940" cy="1061884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accent4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lt-LT" sz="6600" b="1" dirty="0">
                <a:latin typeface="Segoe Print" panose="02000600000000000000" pitchFamily="2" charset="0"/>
              </a:rPr>
              <a:t>EMILIJA</a:t>
            </a:r>
          </a:p>
        </p:txBody>
      </p:sp>
    </p:spTree>
    <p:extLst>
      <p:ext uri="{BB962C8B-B14F-4D97-AF65-F5344CB8AC3E}">
        <p14:creationId xmlns:p14="http://schemas.microsoft.com/office/powerpoint/2010/main" val="308205416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aveikslėlis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4585" y="1327356"/>
            <a:ext cx="2926604" cy="5197078"/>
          </a:xfrm>
          <a:prstGeom prst="rect">
            <a:avLst/>
          </a:prstGeom>
        </p:spPr>
      </p:pic>
      <p:pic>
        <p:nvPicPr>
          <p:cNvPr id="3" name="Paveikslėlis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18399" y="1327355"/>
            <a:ext cx="2891789" cy="5135253"/>
          </a:xfrm>
          <a:prstGeom prst="rect">
            <a:avLst/>
          </a:prstGeom>
        </p:spPr>
      </p:pic>
      <p:sp>
        <p:nvSpPr>
          <p:cNvPr id="5" name="Stačiakampis 4"/>
          <p:cNvSpPr/>
          <p:nvPr/>
        </p:nvSpPr>
        <p:spPr>
          <a:xfrm>
            <a:off x="3974121" y="265471"/>
            <a:ext cx="4454013" cy="1061884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accent4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lt-LT" sz="6600" b="1" dirty="0">
                <a:latin typeface="Segoe Print" panose="02000600000000000000" pitchFamily="2" charset="0"/>
              </a:rPr>
              <a:t>ELINA</a:t>
            </a:r>
          </a:p>
        </p:txBody>
      </p:sp>
      <p:sp>
        <p:nvSpPr>
          <p:cNvPr id="6" name="Stačiakampis 5"/>
          <p:cNvSpPr/>
          <p:nvPr/>
        </p:nvSpPr>
        <p:spPr>
          <a:xfrm>
            <a:off x="4005201" y="1775453"/>
            <a:ext cx="4391855" cy="4748981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76200"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pl-PL" sz="2400" b="1" dirty="0">
                <a:latin typeface="Comic Sans MS" panose="030F0702030302020204" pitchFamily="66" charset="0"/>
              </a:rPr>
              <a:t>Skacze drogą zając, </a:t>
            </a:r>
            <a:endParaRPr lang="lt-LT" sz="2400" b="1" dirty="0">
              <a:latin typeface="Comic Sans MS" panose="030F0702030302020204" pitchFamily="66" charset="0"/>
            </a:endParaRPr>
          </a:p>
          <a:p>
            <a:pPr algn="ctr">
              <a:lnSpc>
                <a:spcPct val="150000"/>
              </a:lnSpc>
            </a:pPr>
            <a:r>
              <a:rPr lang="pl-PL" sz="2400" b="1" dirty="0">
                <a:latin typeface="Comic Sans MS" panose="030F0702030302020204" pitchFamily="66" charset="0"/>
              </a:rPr>
              <a:t>skacze pomalutku.</a:t>
            </a:r>
            <a:br>
              <a:rPr lang="pl-PL" sz="2400" b="1" dirty="0">
                <a:latin typeface="Comic Sans MS" panose="030F0702030302020204" pitchFamily="66" charset="0"/>
              </a:rPr>
            </a:br>
            <a:r>
              <a:rPr lang="pl-PL" sz="2400" b="1" dirty="0">
                <a:latin typeface="Comic Sans MS" panose="030F0702030302020204" pitchFamily="66" charset="0"/>
              </a:rPr>
              <a:t>Przykucnął za płotem, </a:t>
            </a:r>
            <a:endParaRPr lang="lt-LT" sz="2400" b="1" dirty="0">
              <a:latin typeface="Comic Sans MS" panose="030F0702030302020204" pitchFamily="66" charset="0"/>
            </a:endParaRPr>
          </a:p>
          <a:p>
            <a:pPr algn="ctr">
              <a:lnSpc>
                <a:spcPct val="150000"/>
              </a:lnSpc>
            </a:pPr>
            <a:r>
              <a:rPr lang="pl-PL" sz="2400" b="1" dirty="0">
                <a:latin typeface="Comic Sans MS" panose="030F0702030302020204" pitchFamily="66" charset="0"/>
              </a:rPr>
              <a:t>hop i już w ogródku.</a:t>
            </a:r>
            <a:br>
              <a:rPr lang="pl-PL" sz="2400" b="1" dirty="0">
                <a:latin typeface="Comic Sans MS" panose="030F0702030302020204" pitchFamily="66" charset="0"/>
              </a:rPr>
            </a:br>
            <a:r>
              <a:rPr lang="pl-PL" sz="2400" b="1" dirty="0" err="1">
                <a:latin typeface="Comic Sans MS" panose="030F0702030302020204" pitchFamily="66" charset="0"/>
              </a:rPr>
              <a:t>Kic</a:t>
            </a:r>
            <a:r>
              <a:rPr lang="pl-PL" sz="2400" b="1" dirty="0">
                <a:latin typeface="Comic Sans MS" panose="030F0702030302020204" pitchFamily="66" charset="0"/>
              </a:rPr>
              <a:t>, </a:t>
            </a:r>
            <a:r>
              <a:rPr lang="pl-PL" sz="2400" b="1" dirty="0" err="1">
                <a:latin typeface="Comic Sans MS" panose="030F0702030302020204" pitchFamily="66" charset="0"/>
              </a:rPr>
              <a:t>kic</a:t>
            </a:r>
            <a:r>
              <a:rPr lang="pl-PL" sz="2400" b="1" dirty="0">
                <a:latin typeface="Comic Sans MS" panose="030F0702030302020204" pitchFamily="66" charset="0"/>
              </a:rPr>
              <a:t>, </a:t>
            </a:r>
            <a:r>
              <a:rPr lang="pl-PL" sz="2400" b="1" dirty="0" err="1">
                <a:latin typeface="Comic Sans MS" panose="030F0702030302020204" pitchFamily="66" charset="0"/>
              </a:rPr>
              <a:t>kic</a:t>
            </a:r>
            <a:r>
              <a:rPr lang="pl-PL" sz="2400" b="1" dirty="0">
                <a:latin typeface="Comic Sans MS" panose="030F0702030302020204" pitchFamily="66" charset="0"/>
              </a:rPr>
              <a:t> cichutko, </a:t>
            </a:r>
            <a:endParaRPr lang="lt-LT" sz="2400" b="1" dirty="0">
              <a:latin typeface="Comic Sans MS" panose="030F0702030302020204" pitchFamily="66" charset="0"/>
            </a:endParaRPr>
          </a:p>
          <a:p>
            <a:pPr algn="ctr">
              <a:lnSpc>
                <a:spcPct val="150000"/>
              </a:lnSpc>
            </a:pPr>
            <a:r>
              <a:rPr lang="pl-PL" sz="2400" b="1" dirty="0">
                <a:latin typeface="Comic Sans MS" panose="030F0702030302020204" pitchFamily="66" charset="0"/>
              </a:rPr>
              <a:t>skrada się do domu.</a:t>
            </a:r>
            <a:br>
              <a:rPr lang="pl-PL" sz="2400" b="1" dirty="0">
                <a:latin typeface="Comic Sans MS" panose="030F0702030302020204" pitchFamily="66" charset="0"/>
              </a:rPr>
            </a:br>
            <a:r>
              <a:rPr lang="pl-PL" sz="2400" b="1" dirty="0">
                <a:latin typeface="Comic Sans MS" panose="030F0702030302020204" pitchFamily="66" charset="0"/>
              </a:rPr>
              <a:t>Każdemu zostawia </a:t>
            </a:r>
            <a:endParaRPr lang="lt-LT" sz="2400" b="1" dirty="0">
              <a:latin typeface="Comic Sans MS" panose="030F0702030302020204" pitchFamily="66" charset="0"/>
            </a:endParaRPr>
          </a:p>
          <a:p>
            <a:pPr algn="ctr">
              <a:lnSpc>
                <a:spcPct val="150000"/>
              </a:lnSpc>
            </a:pPr>
            <a:r>
              <a:rPr lang="pl-PL" sz="2400" b="1" dirty="0">
                <a:latin typeface="Comic Sans MS" panose="030F0702030302020204" pitchFamily="66" charset="0"/>
              </a:rPr>
              <a:t>prezent po kryjomu.</a:t>
            </a:r>
            <a:endParaRPr lang="lt-LT" sz="2400" b="1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0769884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tačiakampis 1"/>
          <p:cNvSpPr/>
          <p:nvPr/>
        </p:nvSpPr>
        <p:spPr>
          <a:xfrm>
            <a:off x="468630" y="640080"/>
            <a:ext cx="5257800" cy="497205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lt-LT" sz="3200" b="1" dirty="0">
                <a:latin typeface="Monotype Corsiva" panose="03010101010201010101" pitchFamily="66" charset="0"/>
              </a:rPr>
              <a:t>„</a:t>
            </a:r>
            <a:r>
              <a:rPr lang="pl-PL" sz="3200" b="1" dirty="0">
                <a:latin typeface="Monotype Corsiva" panose="03010101010201010101" pitchFamily="66" charset="0"/>
              </a:rPr>
              <a:t>Noc Wielkanocna jest nocą nadzwyczajną, kiedy moc zmartwychwstałego Chrystusa pokonuje ostatecznie siły ciemności i śmierci, zapala w sercach wierzących nadzieję i radość.</a:t>
            </a:r>
            <a:r>
              <a:rPr lang="lt-LT" sz="3200" b="1" dirty="0">
                <a:latin typeface="Monotype Corsiva" panose="03010101010201010101" pitchFamily="66" charset="0"/>
              </a:rPr>
              <a:t>“</a:t>
            </a:r>
            <a:r>
              <a:rPr lang="pl-PL" sz="3200" b="1" dirty="0">
                <a:latin typeface="Monotype Corsiva" panose="03010101010201010101" pitchFamily="66" charset="0"/>
              </a:rPr>
              <a:t> </a:t>
            </a:r>
            <a:endParaRPr lang="lt-LT" sz="3200" b="1" dirty="0">
              <a:latin typeface="Monotype Corsiva" panose="03010101010201010101" pitchFamily="66" charset="0"/>
            </a:endParaRPr>
          </a:p>
          <a:p>
            <a:pPr algn="ctr"/>
            <a:endParaRPr lang="lt-LT" sz="3200" b="1" dirty="0">
              <a:latin typeface="Monotype Corsiva" panose="03010101010201010101" pitchFamily="66" charset="0"/>
            </a:endParaRPr>
          </a:p>
          <a:p>
            <a:pPr algn="r"/>
            <a:r>
              <a:rPr lang="lt-LT" sz="3200" b="1" dirty="0" err="1">
                <a:latin typeface="Monotype Corsiva" panose="03010101010201010101" pitchFamily="66" charset="0"/>
              </a:rPr>
              <a:t>Jan</a:t>
            </a:r>
            <a:r>
              <a:rPr lang="lt-LT" sz="3200" b="1" dirty="0">
                <a:latin typeface="Monotype Corsiva" panose="03010101010201010101" pitchFamily="66" charset="0"/>
              </a:rPr>
              <a:t> </a:t>
            </a:r>
            <a:r>
              <a:rPr lang="pl-PL" sz="3200" b="1" dirty="0">
                <a:latin typeface="Monotype Corsiva" panose="03010101010201010101" pitchFamily="66" charset="0"/>
              </a:rPr>
              <a:t>P</a:t>
            </a:r>
            <a:r>
              <a:rPr lang="lt-LT" sz="3200" b="1" dirty="0" err="1">
                <a:latin typeface="Monotype Corsiva" panose="03010101010201010101" pitchFamily="66" charset="0"/>
              </a:rPr>
              <a:t>awe</a:t>
            </a:r>
            <a:r>
              <a:rPr lang="pl-PL" sz="3200" b="1" dirty="0">
                <a:latin typeface="Monotype Corsiva" panose="03010101010201010101" pitchFamily="66" charset="0"/>
              </a:rPr>
              <a:t>ł </a:t>
            </a:r>
            <a:r>
              <a:rPr lang="lt-LT" sz="3200" b="1" dirty="0">
                <a:latin typeface="Monotype Corsiva" panose="03010101010201010101" pitchFamily="66" charset="0"/>
              </a:rPr>
              <a:t>II</a:t>
            </a:r>
          </a:p>
        </p:txBody>
      </p:sp>
      <p:sp>
        <p:nvSpPr>
          <p:cNvPr id="3" name="Stačiakampis 2"/>
          <p:cNvSpPr/>
          <p:nvPr/>
        </p:nvSpPr>
        <p:spPr>
          <a:xfrm>
            <a:off x="7178040" y="331470"/>
            <a:ext cx="3931920" cy="619506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t-LT" dirty="0"/>
          </a:p>
        </p:txBody>
      </p:sp>
      <p:pic>
        <p:nvPicPr>
          <p:cNvPr id="5" name="Paveikslėlis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80520" y="822961"/>
            <a:ext cx="3389409" cy="51177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765939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aveikslėlis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3030" y="1527564"/>
            <a:ext cx="3098766" cy="4748980"/>
          </a:xfrm>
          <a:prstGeom prst="rect">
            <a:avLst/>
          </a:prstGeom>
        </p:spPr>
      </p:pic>
      <p:pic>
        <p:nvPicPr>
          <p:cNvPr id="3" name="Paveikslėlis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351251" y="2121187"/>
            <a:ext cx="4748979" cy="3561734"/>
          </a:xfrm>
          <a:prstGeom prst="rect">
            <a:avLst/>
          </a:prstGeom>
        </p:spPr>
      </p:pic>
      <p:sp>
        <p:nvSpPr>
          <p:cNvPr id="5" name="Stačiakampis 4"/>
          <p:cNvSpPr/>
          <p:nvPr/>
        </p:nvSpPr>
        <p:spPr>
          <a:xfrm>
            <a:off x="3804106" y="235974"/>
            <a:ext cx="5141647" cy="1061884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accent4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lt-LT" sz="6600" b="1" dirty="0">
                <a:latin typeface="Segoe Print" panose="02000600000000000000" pitchFamily="2" charset="0"/>
              </a:rPr>
              <a:t>JUSTYNA</a:t>
            </a:r>
          </a:p>
        </p:txBody>
      </p:sp>
      <p:sp>
        <p:nvSpPr>
          <p:cNvPr id="6" name="Stačiakampis 5"/>
          <p:cNvSpPr/>
          <p:nvPr/>
        </p:nvSpPr>
        <p:spPr>
          <a:xfrm>
            <a:off x="3931459" y="1582317"/>
            <a:ext cx="4578360" cy="4694227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76200"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pl-PL" sz="2400" b="1" dirty="0">
                <a:latin typeface="Comic Sans MS" panose="030F0702030302020204" pitchFamily="66" charset="0"/>
              </a:rPr>
              <a:t>Wskoczył zając do kurnika,</a:t>
            </a:r>
            <a:br>
              <a:rPr lang="pl-PL" sz="2400" b="1" dirty="0">
                <a:latin typeface="Comic Sans MS" panose="030F0702030302020204" pitchFamily="66" charset="0"/>
              </a:rPr>
            </a:br>
            <a:r>
              <a:rPr lang="pl-PL" sz="2400" b="1" dirty="0">
                <a:latin typeface="Comic Sans MS" panose="030F0702030302020204" pitchFamily="66" charset="0"/>
              </a:rPr>
              <a:t>zebrał jajka do koszyka.</a:t>
            </a:r>
            <a:br>
              <a:rPr lang="pl-PL" sz="2400" b="1" dirty="0">
                <a:latin typeface="Comic Sans MS" panose="030F0702030302020204" pitchFamily="66" charset="0"/>
              </a:rPr>
            </a:br>
            <a:r>
              <a:rPr lang="pl-PL" sz="2400" b="1" dirty="0">
                <a:latin typeface="Comic Sans MS" panose="030F0702030302020204" pitchFamily="66" charset="0"/>
              </a:rPr>
              <a:t>Z nich pisanki zrobił sam</a:t>
            </a:r>
            <a:br>
              <a:rPr lang="pl-PL" sz="2400" b="1" dirty="0">
                <a:latin typeface="Comic Sans MS" panose="030F0702030302020204" pitchFamily="66" charset="0"/>
              </a:rPr>
            </a:br>
            <a:r>
              <a:rPr lang="pl-PL" sz="2400" b="1" dirty="0">
                <a:latin typeface="Comic Sans MS" panose="030F0702030302020204" pitchFamily="66" charset="0"/>
              </a:rPr>
              <a:t>i w ogródku schował nam.</a:t>
            </a:r>
          </a:p>
          <a:p>
            <a:pPr algn="ctr">
              <a:lnSpc>
                <a:spcPct val="150000"/>
              </a:lnSpc>
            </a:pPr>
            <a:r>
              <a:rPr lang="pl-PL" sz="2400" b="1" dirty="0">
                <a:latin typeface="Comic Sans MS" panose="030F0702030302020204" pitchFamily="66" charset="0"/>
              </a:rPr>
              <a:t>Hopla, hopla, raz i dwa</a:t>
            </a:r>
            <a:br>
              <a:rPr lang="pl-PL" sz="2400" b="1" dirty="0">
                <a:latin typeface="Comic Sans MS" panose="030F0702030302020204" pitchFamily="66" charset="0"/>
              </a:rPr>
            </a:br>
            <a:r>
              <a:rPr lang="pl-PL" sz="2400" b="1" dirty="0">
                <a:latin typeface="Comic Sans MS" panose="030F0702030302020204" pitchFamily="66" charset="0"/>
              </a:rPr>
              <a:t>Skacze zając hopsasa!</a:t>
            </a:r>
          </a:p>
        </p:txBody>
      </p:sp>
    </p:spTree>
    <p:extLst>
      <p:ext uri="{BB962C8B-B14F-4D97-AF65-F5344CB8AC3E}">
        <p14:creationId xmlns:p14="http://schemas.microsoft.com/office/powerpoint/2010/main" val="187716187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aveikslėlis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436" y="1504335"/>
            <a:ext cx="3794023" cy="5058698"/>
          </a:xfrm>
          <a:prstGeom prst="rect">
            <a:avLst/>
          </a:prstGeom>
        </p:spPr>
      </p:pic>
      <p:pic>
        <p:nvPicPr>
          <p:cNvPr id="3" name="Paveikslėlis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97276" y="1504335"/>
            <a:ext cx="3773897" cy="5031862"/>
          </a:xfrm>
          <a:prstGeom prst="rect">
            <a:avLst/>
          </a:prstGeom>
        </p:spPr>
      </p:pic>
      <p:sp>
        <p:nvSpPr>
          <p:cNvPr id="5" name="Stačiakampis 4"/>
          <p:cNvSpPr/>
          <p:nvPr/>
        </p:nvSpPr>
        <p:spPr>
          <a:xfrm>
            <a:off x="3993986" y="213503"/>
            <a:ext cx="4203290" cy="1061884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accent4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l-PL" sz="6600" b="1" dirty="0">
                <a:latin typeface="Segoe Print" panose="02000600000000000000" pitchFamily="2" charset="0"/>
              </a:rPr>
              <a:t>PAWEŁ</a:t>
            </a:r>
            <a:endParaRPr lang="lt-LT" sz="6600" b="1" dirty="0">
              <a:latin typeface="Segoe Print" panose="02000600000000000000" pitchFamily="2" charset="0"/>
            </a:endParaRPr>
          </a:p>
        </p:txBody>
      </p:sp>
      <p:sp>
        <p:nvSpPr>
          <p:cNvPr id="6" name="Stačiakampis 5"/>
          <p:cNvSpPr/>
          <p:nvPr/>
        </p:nvSpPr>
        <p:spPr>
          <a:xfrm>
            <a:off x="4120024" y="1885673"/>
            <a:ext cx="3869301" cy="4296021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76200"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pl-PL" sz="2000" b="1" dirty="0">
                <a:latin typeface="Comic Sans MS" panose="030F0702030302020204" pitchFamily="66" charset="0"/>
              </a:rPr>
              <a:t>Wielkanocny zając </a:t>
            </a:r>
          </a:p>
          <a:p>
            <a:pPr algn="ctr">
              <a:lnSpc>
                <a:spcPct val="150000"/>
              </a:lnSpc>
            </a:pPr>
            <a:r>
              <a:rPr lang="pl-PL" sz="2000" b="1" dirty="0">
                <a:latin typeface="Comic Sans MS" panose="030F0702030302020204" pitchFamily="66" charset="0"/>
              </a:rPr>
              <a:t>długie uszy ma</a:t>
            </a:r>
            <a:br>
              <a:rPr lang="pl-PL" sz="2000" b="1" dirty="0">
                <a:latin typeface="Comic Sans MS" panose="030F0702030302020204" pitchFamily="66" charset="0"/>
              </a:rPr>
            </a:br>
            <a:r>
              <a:rPr lang="pl-PL" sz="2000" b="1" dirty="0">
                <a:latin typeface="Comic Sans MS" panose="030F0702030302020204" pitchFamily="66" charset="0"/>
              </a:rPr>
              <a:t>Porusza uszkami raz i dwa.</a:t>
            </a:r>
            <a:br>
              <a:rPr lang="pl-PL" sz="2000" b="1" dirty="0">
                <a:latin typeface="Comic Sans MS" panose="030F0702030302020204" pitchFamily="66" charset="0"/>
              </a:rPr>
            </a:br>
            <a:r>
              <a:rPr lang="pl-PL" sz="2000" b="1" dirty="0">
                <a:latin typeface="Comic Sans MS" panose="030F0702030302020204" pitchFamily="66" charset="0"/>
              </a:rPr>
              <a:t>Teraz skacze w koło,</a:t>
            </a:r>
            <a:br>
              <a:rPr lang="pl-PL" sz="2000" b="1" dirty="0">
                <a:latin typeface="Comic Sans MS" panose="030F0702030302020204" pitchFamily="66" charset="0"/>
              </a:rPr>
            </a:br>
            <a:r>
              <a:rPr lang="pl-PL" sz="2000" b="1" dirty="0">
                <a:latin typeface="Comic Sans MS" panose="030F0702030302020204" pitchFamily="66" charset="0"/>
              </a:rPr>
              <a:t>bo w Wielkanoc jest wesoło!</a:t>
            </a:r>
          </a:p>
        </p:txBody>
      </p:sp>
    </p:spTree>
    <p:extLst>
      <p:ext uri="{BB962C8B-B14F-4D97-AF65-F5344CB8AC3E}">
        <p14:creationId xmlns:p14="http://schemas.microsoft.com/office/powerpoint/2010/main" val="85944139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aveikslėlis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9052" y="1711919"/>
            <a:ext cx="3542378" cy="4723171"/>
          </a:xfrm>
          <a:prstGeom prst="rect">
            <a:avLst/>
          </a:prstGeom>
        </p:spPr>
      </p:pic>
      <p:pic>
        <p:nvPicPr>
          <p:cNvPr id="3" name="Paveikslėlis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34332" y="1711919"/>
            <a:ext cx="3542378" cy="4723171"/>
          </a:xfrm>
          <a:prstGeom prst="rect">
            <a:avLst/>
          </a:prstGeom>
        </p:spPr>
      </p:pic>
      <p:sp>
        <p:nvSpPr>
          <p:cNvPr id="6" name="Stačiakampis 5"/>
          <p:cNvSpPr/>
          <p:nvPr/>
        </p:nvSpPr>
        <p:spPr>
          <a:xfrm>
            <a:off x="3888104" y="334051"/>
            <a:ext cx="4244217" cy="1061884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accent4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l-PL" sz="6600" b="1" dirty="0">
                <a:latin typeface="Segoe Print" panose="02000600000000000000" pitchFamily="2" charset="0"/>
              </a:rPr>
              <a:t>RAFAŁ</a:t>
            </a:r>
            <a:endParaRPr lang="lt-LT" sz="6600" b="1" dirty="0">
              <a:latin typeface="Segoe Print" panose="02000600000000000000" pitchFamily="2" charset="0"/>
            </a:endParaRPr>
          </a:p>
        </p:txBody>
      </p:sp>
      <p:sp>
        <p:nvSpPr>
          <p:cNvPr id="8" name="Stačiakampis 7"/>
          <p:cNvSpPr/>
          <p:nvPr/>
        </p:nvSpPr>
        <p:spPr>
          <a:xfrm>
            <a:off x="3954780" y="1711919"/>
            <a:ext cx="4110866" cy="4762715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76200"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pl-PL" sz="2400" b="1" dirty="0">
                <a:latin typeface="Comic Sans MS" panose="030F0702030302020204" pitchFamily="66" charset="0"/>
              </a:rPr>
              <a:t>Zając długie uszy ma,</a:t>
            </a:r>
          </a:p>
          <a:p>
            <a:pPr algn="ctr">
              <a:lnSpc>
                <a:spcPct val="150000"/>
              </a:lnSpc>
            </a:pPr>
            <a:r>
              <a:rPr lang="pl-PL" sz="2400" b="1" dirty="0" err="1">
                <a:latin typeface="Comic Sans MS" panose="030F0702030302020204" pitchFamily="66" charset="0"/>
              </a:rPr>
              <a:t>tra</a:t>
            </a:r>
            <a:r>
              <a:rPr lang="pl-PL" sz="2400" b="1" dirty="0">
                <a:latin typeface="Comic Sans MS" panose="030F0702030302020204" pitchFamily="66" charset="0"/>
              </a:rPr>
              <a:t> la </a:t>
            </a:r>
            <a:r>
              <a:rPr lang="pl-PL" sz="2400" b="1" dirty="0" err="1">
                <a:latin typeface="Comic Sans MS" panose="030F0702030302020204" pitchFamily="66" charset="0"/>
              </a:rPr>
              <a:t>la</a:t>
            </a:r>
            <a:r>
              <a:rPr lang="pl-PL" sz="2400" b="1" dirty="0">
                <a:latin typeface="Comic Sans MS" panose="030F0702030302020204" pitchFamily="66" charset="0"/>
              </a:rPr>
              <a:t>, </a:t>
            </a:r>
            <a:r>
              <a:rPr lang="pl-PL" sz="2400" b="1" dirty="0" err="1">
                <a:latin typeface="Comic Sans MS" panose="030F0702030302020204" pitchFamily="66" charset="0"/>
              </a:rPr>
              <a:t>tra</a:t>
            </a:r>
            <a:r>
              <a:rPr lang="pl-PL" sz="2400" b="1" dirty="0">
                <a:latin typeface="Comic Sans MS" panose="030F0702030302020204" pitchFamily="66" charset="0"/>
              </a:rPr>
              <a:t> la </a:t>
            </a:r>
            <a:r>
              <a:rPr lang="pl-PL" sz="2400" b="1" dirty="0" err="1">
                <a:latin typeface="Comic Sans MS" panose="030F0702030302020204" pitchFamily="66" charset="0"/>
              </a:rPr>
              <a:t>la</a:t>
            </a:r>
            <a:r>
              <a:rPr lang="pl-PL" sz="2400" b="1" dirty="0">
                <a:latin typeface="Comic Sans MS" panose="030F0702030302020204" pitchFamily="66" charset="0"/>
              </a:rPr>
              <a:t>.</a:t>
            </a:r>
          </a:p>
          <a:p>
            <a:pPr algn="ctr">
              <a:lnSpc>
                <a:spcPct val="150000"/>
              </a:lnSpc>
            </a:pPr>
            <a:r>
              <a:rPr lang="pl-PL" sz="2400" b="1" dirty="0">
                <a:latin typeface="Comic Sans MS" panose="030F0702030302020204" pitchFamily="66" charset="0"/>
              </a:rPr>
              <a:t>Nosek słodki, oczka dwa,</a:t>
            </a:r>
          </a:p>
          <a:p>
            <a:pPr algn="ctr">
              <a:lnSpc>
                <a:spcPct val="150000"/>
              </a:lnSpc>
            </a:pPr>
            <a:r>
              <a:rPr lang="pl-PL" sz="2400" b="1" dirty="0" err="1">
                <a:latin typeface="Comic Sans MS" panose="030F0702030302020204" pitchFamily="66" charset="0"/>
              </a:rPr>
              <a:t>chopsa</a:t>
            </a:r>
            <a:r>
              <a:rPr lang="pl-PL" sz="2400" b="1" dirty="0">
                <a:latin typeface="Comic Sans MS" panose="030F0702030302020204" pitchFamily="66" charset="0"/>
              </a:rPr>
              <a:t>, </a:t>
            </a:r>
            <a:r>
              <a:rPr lang="pl-PL" sz="2400" b="1" dirty="0" err="1">
                <a:latin typeface="Comic Sans MS" panose="030F0702030302020204" pitchFamily="66" charset="0"/>
              </a:rPr>
              <a:t>chopsa</a:t>
            </a:r>
            <a:r>
              <a:rPr lang="pl-PL" sz="2400" b="1" dirty="0">
                <a:latin typeface="Comic Sans MS" panose="030F0702030302020204" pitchFamily="66" charset="0"/>
              </a:rPr>
              <a:t>, </a:t>
            </a:r>
            <a:r>
              <a:rPr lang="pl-PL" sz="2400" b="1" dirty="0" err="1">
                <a:latin typeface="Comic Sans MS" panose="030F0702030302020204" pitchFamily="66" charset="0"/>
              </a:rPr>
              <a:t>sa</a:t>
            </a:r>
            <a:r>
              <a:rPr lang="pl-PL" sz="2400" b="1" dirty="0">
                <a:latin typeface="Comic Sans MS" panose="030F0702030302020204" pitchFamily="66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959526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aveikslėlis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72598" y="1764194"/>
            <a:ext cx="3606042" cy="4808056"/>
          </a:xfrm>
          <a:prstGeom prst="rect">
            <a:avLst/>
          </a:prstGeom>
        </p:spPr>
      </p:pic>
      <p:pic>
        <p:nvPicPr>
          <p:cNvPr id="3" name="Paveikslėlis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040" y="1805941"/>
            <a:ext cx="3574732" cy="4766309"/>
          </a:xfrm>
          <a:prstGeom prst="rect">
            <a:avLst/>
          </a:prstGeom>
        </p:spPr>
      </p:pic>
      <p:sp>
        <p:nvSpPr>
          <p:cNvPr id="5" name="Stačiakampis 4"/>
          <p:cNvSpPr/>
          <p:nvPr/>
        </p:nvSpPr>
        <p:spPr>
          <a:xfrm>
            <a:off x="3373693" y="436921"/>
            <a:ext cx="5368413" cy="1061884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accent4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l-PL" sz="6600" b="1" dirty="0">
                <a:latin typeface="Segoe Print" panose="02000600000000000000" pitchFamily="2" charset="0"/>
              </a:rPr>
              <a:t>MARCIN</a:t>
            </a:r>
            <a:endParaRPr lang="lt-LT" sz="6600" b="1" dirty="0">
              <a:latin typeface="Segoe Print" panose="02000600000000000000" pitchFamily="2" charset="0"/>
            </a:endParaRPr>
          </a:p>
        </p:txBody>
      </p:sp>
      <p:sp>
        <p:nvSpPr>
          <p:cNvPr id="6" name="Stačiakampis 5"/>
          <p:cNvSpPr/>
          <p:nvPr/>
        </p:nvSpPr>
        <p:spPr>
          <a:xfrm>
            <a:off x="3886200" y="1805941"/>
            <a:ext cx="4343400" cy="476631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76200"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l-PL" sz="2000" b="1" dirty="0">
                <a:latin typeface="Comic Sans MS" panose="030F0702030302020204" pitchFamily="66" charset="0"/>
              </a:rPr>
              <a:t>Wielkanocny raz zajączek</a:t>
            </a:r>
          </a:p>
          <a:p>
            <a:pPr algn="ctr"/>
            <a:r>
              <a:rPr lang="pl-PL" sz="2000" b="1" dirty="0">
                <a:latin typeface="Comic Sans MS" panose="030F0702030302020204" pitchFamily="66" charset="0"/>
              </a:rPr>
              <a:t>Schował, zamiast dać do rączek,</a:t>
            </a:r>
          </a:p>
          <a:p>
            <a:pPr algn="ctr"/>
            <a:r>
              <a:rPr lang="pl-PL" sz="2000" b="1" dirty="0">
                <a:latin typeface="Comic Sans MS" panose="030F0702030302020204" pitchFamily="66" charset="0"/>
              </a:rPr>
              <a:t>słodkie jajka i pisanki</a:t>
            </a:r>
          </a:p>
          <a:p>
            <a:pPr algn="ctr"/>
            <a:r>
              <a:rPr lang="pl-PL" sz="2000" b="1" dirty="0">
                <a:latin typeface="Comic Sans MS" panose="030F0702030302020204" pitchFamily="66" charset="0"/>
              </a:rPr>
              <a:t>oraz inne niespodzianki.</a:t>
            </a:r>
          </a:p>
          <a:p>
            <a:pPr algn="ctr"/>
            <a:r>
              <a:rPr lang="pl-PL" sz="2000" b="1" dirty="0">
                <a:latin typeface="Comic Sans MS" panose="030F0702030302020204" pitchFamily="66" charset="0"/>
              </a:rPr>
              <a:t>Teraz dzieci ich szukają</a:t>
            </a:r>
          </a:p>
          <a:p>
            <a:pPr algn="ctr"/>
            <a:r>
              <a:rPr lang="pl-PL" sz="2000" b="1" dirty="0">
                <a:latin typeface="Comic Sans MS" panose="030F0702030302020204" pitchFamily="66" charset="0"/>
              </a:rPr>
              <a:t>i w kąt każdy zaglądają.</a:t>
            </a:r>
          </a:p>
          <a:p>
            <a:pPr algn="ctr"/>
            <a:r>
              <a:rPr lang="pl-PL" sz="2000" b="1" dirty="0">
                <a:latin typeface="Comic Sans MS" panose="030F0702030302020204" pitchFamily="66" charset="0"/>
              </a:rPr>
              <a:t>Bo Wielkanoc bez jajeczek</a:t>
            </a:r>
          </a:p>
          <a:p>
            <a:pPr algn="ctr"/>
            <a:r>
              <a:rPr lang="pl-PL" sz="2000" b="1" dirty="0">
                <a:latin typeface="Comic Sans MS" panose="030F0702030302020204" pitchFamily="66" charset="0"/>
              </a:rPr>
              <a:t>jest jak tort, co nie ma świeczek.</a:t>
            </a:r>
            <a:endParaRPr lang="lt-LT" sz="2000" b="1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8133311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aveikslėlis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7262" y="1817370"/>
            <a:ext cx="3566160" cy="4754880"/>
          </a:xfrm>
          <a:prstGeom prst="rect">
            <a:avLst/>
          </a:prstGeom>
        </p:spPr>
      </p:pic>
      <p:pic>
        <p:nvPicPr>
          <p:cNvPr id="3" name="Paveikslėlis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20579" y="1786275"/>
            <a:ext cx="3589481" cy="4785975"/>
          </a:xfrm>
          <a:prstGeom prst="rect">
            <a:avLst/>
          </a:prstGeom>
        </p:spPr>
      </p:pic>
      <p:sp>
        <p:nvSpPr>
          <p:cNvPr id="6" name="Stačiakampis 5"/>
          <p:cNvSpPr/>
          <p:nvPr/>
        </p:nvSpPr>
        <p:spPr>
          <a:xfrm>
            <a:off x="3832552" y="436921"/>
            <a:ext cx="4438896" cy="1061884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accent4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l-PL" sz="6600" b="1" dirty="0">
                <a:latin typeface="Segoe Print" panose="02000600000000000000" pitchFamily="2" charset="0"/>
              </a:rPr>
              <a:t>DAMIAN</a:t>
            </a:r>
            <a:endParaRPr lang="lt-LT" sz="6600" b="1" dirty="0">
              <a:latin typeface="Segoe Print" panose="02000600000000000000" pitchFamily="2" charset="0"/>
            </a:endParaRPr>
          </a:p>
        </p:txBody>
      </p:sp>
      <p:sp>
        <p:nvSpPr>
          <p:cNvPr id="7" name="Stačiakampis 6"/>
          <p:cNvSpPr/>
          <p:nvPr/>
        </p:nvSpPr>
        <p:spPr>
          <a:xfrm>
            <a:off x="3982940" y="1823269"/>
            <a:ext cx="4138121" cy="4748981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76200"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l-PL" sz="2400" b="1" dirty="0">
                <a:latin typeface="Comic Sans MS" panose="030F0702030302020204" pitchFamily="66" charset="0"/>
              </a:rPr>
              <a:t>Był mały zajączek, </a:t>
            </a:r>
          </a:p>
          <a:p>
            <a:pPr algn="ctr"/>
            <a:r>
              <a:rPr lang="pl-PL" sz="2400" b="1" dirty="0">
                <a:latin typeface="Comic Sans MS" panose="030F0702030302020204" pitchFamily="66" charset="0"/>
              </a:rPr>
              <a:t>wielu braci miał,</a:t>
            </a:r>
            <a:br>
              <a:rPr lang="pl-PL" sz="2400" b="1" dirty="0">
                <a:latin typeface="Comic Sans MS" panose="030F0702030302020204" pitchFamily="66" charset="0"/>
              </a:rPr>
            </a:br>
            <a:r>
              <a:rPr lang="pl-PL" sz="2400" b="1" dirty="0">
                <a:latin typeface="Comic Sans MS" panose="030F0702030302020204" pitchFamily="66" charset="0"/>
              </a:rPr>
              <a:t>W dzień biegał po łące, nocą w lesie spał,</a:t>
            </a:r>
            <a:br>
              <a:rPr lang="pl-PL" sz="2400" b="1" dirty="0">
                <a:latin typeface="Comic Sans MS" panose="030F0702030302020204" pitchFamily="66" charset="0"/>
              </a:rPr>
            </a:br>
            <a:r>
              <a:rPr lang="pl-PL" sz="2400" b="1" dirty="0">
                <a:latin typeface="Comic Sans MS" panose="030F0702030302020204" pitchFamily="66" charset="0"/>
              </a:rPr>
              <a:t>Zbudził go baranek: </a:t>
            </a:r>
          </a:p>
          <a:p>
            <a:pPr algn="ctr"/>
            <a:r>
              <a:rPr lang="pl-PL" sz="2400" b="1" dirty="0">
                <a:latin typeface="Comic Sans MS" panose="030F0702030302020204" pitchFamily="66" charset="0"/>
              </a:rPr>
              <a:t>„Czas zajączku wstać,</a:t>
            </a:r>
            <a:br>
              <a:rPr lang="pl-PL" sz="2400" b="1" dirty="0">
                <a:latin typeface="Comic Sans MS" panose="030F0702030302020204" pitchFamily="66" charset="0"/>
              </a:rPr>
            </a:br>
            <a:r>
              <a:rPr lang="pl-PL" sz="2400" b="1" dirty="0">
                <a:latin typeface="Comic Sans MS" panose="030F0702030302020204" pitchFamily="66" charset="0"/>
              </a:rPr>
              <a:t>Dzisiaj jest Wielkanoc, worki z łakociami,</a:t>
            </a:r>
          </a:p>
          <a:p>
            <a:pPr algn="ctr"/>
            <a:r>
              <a:rPr lang="pl-PL" sz="2400" b="1" dirty="0">
                <a:latin typeface="Comic Sans MS" panose="030F0702030302020204" pitchFamily="66" charset="0"/>
              </a:rPr>
              <a:t>musisz dzieciom dać…”</a:t>
            </a:r>
          </a:p>
        </p:txBody>
      </p:sp>
    </p:spTree>
    <p:extLst>
      <p:ext uri="{BB962C8B-B14F-4D97-AF65-F5344CB8AC3E}">
        <p14:creationId xmlns:p14="http://schemas.microsoft.com/office/powerpoint/2010/main" val="175633048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aveikslėlis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7129" y="1046951"/>
            <a:ext cx="3883352" cy="5035194"/>
          </a:xfrm>
          <a:prstGeom prst="rect">
            <a:avLst/>
          </a:prstGeom>
        </p:spPr>
      </p:pic>
      <p:sp>
        <p:nvSpPr>
          <p:cNvPr id="5" name="Stačiakampis 4"/>
          <p:cNvSpPr/>
          <p:nvPr/>
        </p:nvSpPr>
        <p:spPr>
          <a:xfrm>
            <a:off x="4890654" y="1046951"/>
            <a:ext cx="6899564" cy="5001490"/>
          </a:xfrm>
          <a:prstGeom prst="rect">
            <a:avLst/>
          </a:prstGeom>
          <a:solidFill>
            <a:schemeClr val="accent6"/>
          </a:solidFill>
          <a:ln w="76200"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t-LT"/>
          </a:p>
        </p:txBody>
      </p:sp>
      <p:pic>
        <p:nvPicPr>
          <p:cNvPr id="6" name="Paveikslėlis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92436" y="1514108"/>
            <a:ext cx="6096000" cy="4067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13195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aveikslėlis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68930" y="201930"/>
            <a:ext cx="6617970" cy="6617970"/>
          </a:xfrm>
          <a:prstGeom prst="rect">
            <a:avLst/>
          </a:prstGeom>
        </p:spPr>
      </p:pic>
      <p:sp>
        <p:nvSpPr>
          <p:cNvPr id="3" name="Stačiakampis 2"/>
          <p:cNvSpPr/>
          <p:nvPr/>
        </p:nvSpPr>
        <p:spPr>
          <a:xfrm>
            <a:off x="2537460" y="6206490"/>
            <a:ext cx="7383780" cy="61341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47299964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as 1"/>
          <p:cNvSpPr/>
          <p:nvPr/>
        </p:nvSpPr>
        <p:spPr>
          <a:xfrm>
            <a:off x="8355330" y="445770"/>
            <a:ext cx="3600450" cy="602361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2400" dirty="0">
                <a:latin typeface="Arial Black" panose="020B0A04020102020204" pitchFamily="34" charset="0"/>
              </a:rPr>
              <a:t>Święcone jajeczko,</a:t>
            </a:r>
          </a:p>
          <a:p>
            <a:pPr algn="ctr"/>
            <a:r>
              <a:rPr lang="pl-PL" sz="2400" dirty="0">
                <a:latin typeface="Arial Black" panose="020B0A04020102020204" pitchFamily="34" charset="0"/>
              </a:rPr>
              <a:t>śliczna malowanka!</a:t>
            </a:r>
          </a:p>
          <a:p>
            <a:pPr algn="ctr"/>
            <a:r>
              <a:rPr lang="pl-PL" sz="2400" dirty="0">
                <a:latin typeface="Arial Black" panose="020B0A04020102020204" pitchFamily="34" charset="0"/>
              </a:rPr>
              <a:t>Śpiewam sobie, skaczę sobie</a:t>
            </a:r>
          </a:p>
          <a:p>
            <a:pPr algn="ctr"/>
            <a:r>
              <a:rPr lang="pl-PL" sz="2400" dirty="0">
                <a:latin typeface="Arial Black" panose="020B0A04020102020204" pitchFamily="34" charset="0"/>
              </a:rPr>
              <a:t>od samego ranka. </a:t>
            </a:r>
            <a:endParaRPr lang="lt-LT" sz="2400" dirty="0">
              <a:latin typeface="Arial Black" panose="020B0A04020102020204" pitchFamily="34" charset="0"/>
            </a:endParaRPr>
          </a:p>
        </p:txBody>
      </p:sp>
      <p:pic>
        <p:nvPicPr>
          <p:cNvPr id="9" name="Paveikslėlis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8159" y="445770"/>
            <a:ext cx="1782248" cy="1487874"/>
          </a:xfrm>
          <a:prstGeom prst="rect">
            <a:avLst/>
          </a:prstGeom>
        </p:spPr>
      </p:pic>
      <p:pic>
        <p:nvPicPr>
          <p:cNvPr id="10" name="Paveikslėlis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8125" y="2130287"/>
            <a:ext cx="1782248" cy="2073046"/>
          </a:xfrm>
          <a:prstGeom prst="rect">
            <a:avLst/>
          </a:prstGeom>
        </p:spPr>
      </p:pic>
      <p:pic>
        <p:nvPicPr>
          <p:cNvPr id="11" name="Paveikslėlis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8159" y="4399977"/>
            <a:ext cx="1782248" cy="2194942"/>
          </a:xfrm>
          <a:prstGeom prst="rect">
            <a:avLst/>
          </a:prstGeom>
        </p:spPr>
      </p:pic>
      <p:sp>
        <p:nvSpPr>
          <p:cNvPr id="12" name="Stačiakampis 11"/>
          <p:cNvSpPr/>
          <p:nvPr/>
        </p:nvSpPr>
        <p:spPr>
          <a:xfrm>
            <a:off x="3006090" y="1691258"/>
            <a:ext cx="5154930" cy="3806190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t-LT"/>
          </a:p>
        </p:txBody>
      </p:sp>
      <p:pic>
        <p:nvPicPr>
          <p:cNvPr id="13" name="Paveikslėlis 1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81807" y="2011298"/>
            <a:ext cx="4603496" cy="3166110"/>
          </a:xfrm>
          <a:prstGeom prst="rect">
            <a:avLst/>
          </a:prstGeom>
        </p:spPr>
      </p:pic>
      <p:sp>
        <p:nvSpPr>
          <p:cNvPr id="14" name="Stačiakampis 13"/>
          <p:cNvSpPr/>
          <p:nvPr/>
        </p:nvSpPr>
        <p:spPr>
          <a:xfrm>
            <a:off x="556392" y="447411"/>
            <a:ext cx="371767" cy="548640"/>
          </a:xfrm>
          <a:prstGeom prst="rect">
            <a:avLst/>
          </a:prstGeom>
          <a:solidFill>
            <a:srgbClr val="F8E1A2"/>
          </a:solidFill>
          <a:ln w="28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3200" b="1" dirty="0">
                <a:solidFill>
                  <a:schemeClr val="tx1"/>
                </a:solidFill>
              </a:rPr>
              <a:t>1</a:t>
            </a:r>
            <a:endParaRPr lang="lt-LT" sz="3200" b="1" dirty="0">
              <a:solidFill>
                <a:schemeClr val="tx1"/>
              </a:solidFill>
            </a:endParaRPr>
          </a:p>
        </p:txBody>
      </p:sp>
      <p:sp>
        <p:nvSpPr>
          <p:cNvPr id="15" name="Stačiakampis 14"/>
          <p:cNvSpPr/>
          <p:nvPr/>
        </p:nvSpPr>
        <p:spPr>
          <a:xfrm>
            <a:off x="556392" y="2098137"/>
            <a:ext cx="371767" cy="548640"/>
          </a:xfrm>
          <a:prstGeom prst="rect">
            <a:avLst/>
          </a:prstGeom>
          <a:solidFill>
            <a:srgbClr val="F8E1A2"/>
          </a:solidFill>
          <a:ln w="28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3200" b="1" dirty="0">
                <a:solidFill>
                  <a:schemeClr val="tx1"/>
                </a:solidFill>
              </a:rPr>
              <a:t>2</a:t>
            </a:r>
            <a:endParaRPr lang="lt-LT" sz="3200" b="1" dirty="0">
              <a:solidFill>
                <a:schemeClr val="tx1"/>
              </a:solidFill>
            </a:endParaRPr>
          </a:p>
        </p:txBody>
      </p:sp>
      <p:sp>
        <p:nvSpPr>
          <p:cNvPr id="16" name="Stačiakampis 15"/>
          <p:cNvSpPr/>
          <p:nvPr/>
        </p:nvSpPr>
        <p:spPr>
          <a:xfrm>
            <a:off x="547965" y="4399404"/>
            <a:ext cx="371767" cy="548640"/>
          </a:xfrm>
          <a:prstGeom prst="rect">
            <a:avLst/>
          </a:prstGeom>
          <a:solidFill>
            <a:srgbClr val="F8E1A2"/>
          </a:solidFill>
          <a:ln w="28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3200" b="1" dirty="0">
                <a:solidFill>
                  <a:schemeClr val="tx1"/>
                </a:solidFill>
              </a:rPr>
              <a:t>3</a:t>
            </a:r>
            <a:endParaRPr lang="lt-LT" sz="3200" b="1" dirty="0">
              <a:solidFill>
                <a:schemeClr val="tx1"/>
              </a:solidFill>
            </a:endParaRPr>
          </a:p>
        </p:txBody>
      </p:sp>
      <p:sp>
        <p:nvSpPr>
          <p:cNvPr id="17" name="Stačiakampis 16"/>
          <p:cNvSpPr/>
          <p:nvPr/>
        </p:nvSpPr>
        <p:spPr>
          <a:xfrm>
            <a:off x="3006090" y="1142618"/>
            <a:ext cx="371767" cy="548640"/>
          </a:xfrm>
          <a:prstGeom prst="rect">
            <a:avLst/>
          </a:prstGeom>
          <a:solidFill>
            <a:srgbClr val="F8E1A2"/>
          </a:solidFill>
          <a:ln w="28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3200" b="1" dirty="0">
                <a:solidFill>
                  <a:schemeClr val="tx1"/>
                </a:solidFill>
              </a:rPr>
              <a:t>4</a:t>
            </a:r>
            <a:endParaRPr lang="lt-LT" sz="32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9562871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tačiakampis 1"/>
          <p:cNvSpPr/>
          <p:nvPr/>
        </p:nvSpPr>
        <p:spPr>
          <a:xfrm>
            <a:off x="5349240" y="1520190"/>
            <a:ext cx="6057900" cy="3800475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l-PL" sz="4000" b="1" dirty="0">
                <a:latin typeface="Kristen ITC" panose="03050502040202030202" pitchFamily="66" charset="0"/>
              </a:rPr>
              <a:t>Chodzi po podwórku,</a:t>
            </a:r>
          </a:p>
          <a:p>
            <a:pPr algn="ctr"/>
            <a:r>
              <a:rPr lang="pl-PL" sz="4000" b="1" dirty="0">
                <a:latin typeface="Kristen ITC" panose="03050502040202030202" pitchFamily="66" charset="0"/>
              </a:rPr>
              <a:t>o ziarenka prosi.</a:t>
            </a:r>
          </a:p>
          <a:p>
            <a:pPr algn="ctr"/>
            <a:r>
              <a:rPr lang="pl-PL" sz="4000" b="1" dirty="0">
                <a:latin typeface="Kristen ITC" panose="03050502040202030202" pitchFamily="66" charset="0"/>
              </a:rPr>
              <a:t>Siaduje na grzędzie,</a:t>
            </a:r>
          </a:p>
          <a:p>
            <a:pPr algn="ctr"/>
            <a:r>
              <a:rPr lang="pl-PL" sz="4000" b="1" dirty="0">
                <a:latin typeface="Kristen ITC" panose="03050502040202030202" pitchFamily="66" charset="0"/>
              </a:rPr>
              <a:t>pyszne jajka znosi.</a:t>
            </a:r>
            <a:endParaRPr lang="lt-LT" sz="4000" b="1" dirty="0">
              <a:latin typeface="Kristen ITC" panose="03050502040202030202" pitchFamily="66" charset="0"/>
            </a:endParaRPr>
          </a:p>
        </p:txBody>
      </p:sp>
      <p:sp>
        <p:nvSpPr>
          <p:cNvPr id="5" name="Stačiakampis 4"/>
          <p:cNvSpPr/>
          <p:nvPr/>
        </p:nvSpPr>
        <p:spPr>
          <a:xfrm>
            <a:off x="778668" y="378618"/>
            <a:ext cx="4560570" cy="6083618"/>
          </a:xfrm>
          <a:prstGeom prst="rect">
            <a:avLst/>
          </a:prstGeom>
          <a:solidFill>
            <a:srgbClr val="92D050"/>
          </a:solidFill>
          <a:ln w="5715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t-LT"/>
          </a:p>
        </p:txBody>
      </p:sp>
      <p:pic>
        <p:nvPicPr>
          <p:cNvPr id="6" name="Paveikslėlis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11003" y="1434464"/>
            <a:ext cx="5295900" cy="39719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513474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tačiakampis 1"/>
          <p:cNvSpPr/>
          <p:nvPr/>
        </p:nvSpPr>
        <p:spPr>
          <a:xfrm>
            <a:off x="548640" y="325120"/>
            <a:ext cx="5977890" cy="6269990"/>
          </a:xfrm>
          <a:prstGeom prst="rect">
            <a:avLst/>
          </a:prstGeom>
          <a:ln w="76200">
            <a:solidFill>
              <a:schemeClr val="accent4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l-PL" sz="3200" b="1" dirty="0">
                <a:latin typeface="MV Boli" panose="02000500030200090000" pitchFamily="2" charset="0"/>
                <a:cs typeface="MV Boli" panose="02000500030200090000" pitchFamily="2" charset="0"/>
              </a:rPr>
              <a:t>"</a:t>
            </a:r>
            <a:r>
              <a:rPr lang="pl-PL" sz="3200" b="1" dirty="0" err="1">
                <a:latin typeface="MV Boli" panose="02000500030200090000" pitchFamily="2" charset="0"/>
                <a:cs typeface="MV Boli" panose="02000500030200090000" pitchFamily="2" charset="0"/>
              </a:rPr>
              <a:t>Kurczeczki</a:t>
            </a:r>
            <a:r>
              <a:rPr lang="pl-PL" sz="3200" b="1" dirty="0">
                <a:latin typeface="MV Boli" panose="02000500030200090000" pitchFamily="2" charset="0"/>
                <a:cs typeface="MV Boli" panose="02000500030200090000" pitchFamily="2" charset="0"/>
              </a:rPr>
              <a:t>! </a:t>
            </a:r>
            <a:r>
              <a:rPr lang="pl-PL" sz="3200" b="1" dirty="0" err="1">
                <a:latin typeface="MV Boli" panose="02000500030200090000" pitchFamily="2" charset="0"/>
                <a:cs typeface="MV Boli" panose="02000500030200090000" pitchFamily="2" charset="0"/>
              </a:rPr>
              <a:t>Kurczeczki</a:t>
            </a:r>
            <a:r>
              <a:rPr lang="pl-PL" sz="3200" b="1" dirty="0">
                <a:latin typeface="MV Boli" panose="02000500030200090000" pitchFamily="2" charset="0"/>
                <a:cs typeface="MV Boli" panose="02000500030200090000" pitchFamily="2" charset="0"/>
              </a:rPr>
              <a:t>!</a:t>
            </a:r>
          </a:p>
          <a:p>
            <a:pPr algn="ctr"/>
            <a:r>
              <a:rPr lang="pl-PL" sz="3200" b="1" dirty="0">
                <a:latin typeface="MV Boli" panose="02000500030200090000" pitchFamily="2" charset="0"/>
                <a:cs typeface="MV Boli" panose="02000500030200090000" pitchFamily="2" charset="0"/>
              </a:rPr>
              <a:t>Gdzie się rozbiegacie?</a:t>
            </a:r>
          </a:p>
          <a:p>
            <a:pPr algn="ctr"/>
            <a:r>
              <a:rPr lang="pl-PL" sz="3200" b="1" dirty="0">
                <a:latin typeface="MV Boli" panose="02000500030200090000" pitchFamily="2" charset="0"/>
                <a:cs typeface="MV Boli" panose="02000500030200090000" pitchFamily="2" charset="0"/>
              </a:rPr>
              <a:t>Wszystkie zakąteczki</a:t>
            </a:r>
          </a:p>
          <a:p>
            <a:pPr algn="ctr"/>
            <a:r>
              <a:rPr lang="pl-PL" sz="3200" b="1" dirty="0">
                <a:latin typeface="MV Boli" panose="02000500030200090000" pitchFamily="2" charset="0"/>
                <a:cs typeface="MV Boli" panose="02000500030200090000" pitchFamily="2" charset="0"/>
              </a:rPr>
              <a:t>Bez matki zwiedzacie".</a:t>
            </a:r>
          </a:p>
          <a:p>
            <a:pPr algn="ctr"/>
            <a:endParaRPr lang="pl-PL" sz="2000" b="1" dirty="0"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pl-PL" sz="3200" b="1" dirty="0">
                <a:latin typeface="MV Boli" panose="02000500030200090000" pitchFamily="2" charset="0"/>
                <a:cs typeface="MV Boli" panose="02000500030200090000" pitchFamily="2" charset="0"/>
              </a:rPr>
              <a:t>Gdy matkę spostrzegły,</a:t>
            </a:r>
          </a:p>
          <a:p>
            <a:pPr algn="ctr"/>
            <a:r>
              <a:rPr lang="pl-PL" sz="3200" b="1" dirty="0">
                <a:latin typeface="MV Boli" panose="02000500030200090000" pitchFamily="2" charset="0"/>
                <a:cs typeface="MV Boli" panose="02000500030200090000" pitchFamily="2" charset="0"/>
              </a:rPr>
              <a:t>Kurczątka się zbiegły.</a:t>
            </a:r>
          </a:p>
          <a:p>
            <a:pPr algn="ctr"/>
            <a:r>
              <a:rPr lang="pl-PL" sz="3200" b="1" dirty="0">
                <a:latin typeface="MV Boli" panose="02000500030200090000" pitchFamily="2" charset="0"/>
                <a:cs typeface="MV Boli" panose="02000500030200090000" pitchFamily="2" charset="0"/>
              </a:rPr>
              <a:t>Pod skrzydła się skryły</a:t>
            </a:r>
          </a:p>
          <a:p>
            <a:pPr algn="ctr"/>
            <a:r>
              <a:rPr lang="pl-PL" sz="3200" b="1" dirty="0">
                <a:latin typeface="MV Boli" panose="02000500030200090000" pitchFamily="2" charset="0"/>
                <a:cs typeface="MV Boli" panose="02000500030200090000" pitchFamily="2" charset="0"/>
              </a:rPr>
              <a:t>I bezpieczne były. </a:t>
            </a:r>
            <a:endParaRPr lang="lt-LT" sz="3200" b="1" dirty="0"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r"/>
            <a:endParaRPr lang="lt-LT" dirty="0"/>
          </a:p>
          <a:p>
            <a:pPr algn="r"/>
            <a:endParaRPr lang="lt-LT" dirty="0"/>
          </a:p>
          <a:p>
            <a:pPr algn="r"/>
            <a:r>
              <a:rPr lang="lt-LT" b="1" dirty="0" err="1"/>
              <a:t>Stanislaw</a:t>
            </a:r>
            <a:r>
              <a:rPr lang="lt-LT" b="1" dirty="0"/>
              <a:t> J</a:t>
            </a:r>
            <a:r>
              <a:rPr lang="pl-PL" b="1" dirty="0" err="1"/>
              <a:t>achowicz</a:t>
            </a:r>
            <a:endParaRPr lang="lt-LT" b="1" dirty="0"/>
          </a:p>
        </p:txBody>
      </p:sp>
      <p:sp>
        <p:nvSpPr>
          <p:cNvPr id="4" name="Stačiakampis 3"/>
          <p:cNvSpPr/>
          <p:nvPr/>
        </p:nvSpPr>
        <p:spPr>
          <a:xfrm>
            <a:off x="7041832" y="325120"/>
            <a:ext cx="4616768" cy="6269990"/>
          </a:xfrm>
          <a:prstGeom prst="rect">
            <a:avLst/>
          </a:prstGeom>
          <a:solidFill>
            <a:schemeClr val="accent4"/>
          </a:solidFill>
          <a:ln w="76200">
            <a:solidFill>
              <a:schemeClr val="accent4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lt-LT" b="1" dirty="0"/>
          </a:p>
        </p:txBody>
      </p:sp>
      <p:pic>
        <p:nvPicPr>
          <p:cNvPr id="5" name="Paveikslėlis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6504145" y="1325563"/>
            <a:ext cx="5692140" cy="42691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105872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aveikslėlis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351118" y="3851914"/>
            <a:ext cx="2880360" cy="2160270"/>
          </a:xfrm>
          <a:prstGeom prst="rect">
            <a:avLst/>
          </a:prstGeom>
        </p:spPr>
      </p:pic>
      <p:pic>
        <p:nvPicPr>
          <p:cNvPr id="5" name="Paveikslėlis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514898" y="3491868"/>
            <a:ext cx="2016896" cy="2880360"/>
          </a:xfrm>
          <a:prstGeom prst="rect">
            <a:avLst/>
          </a:prstGeom>
        </p:spPr>
      </p:pic>
      <p:pic>
        <p:nvPicPr>
          <p:cNvPr id="6" name="Paveikslėlis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1163" y="422910"/>
            <a:ext cx="2134986" cy="2846072"/>
          </a:xfrm>
          <a:prstGeom prst="rect">
            <a:avLst/>
          </a:prstGeom>
        </p:spPr>
      </p:pic>
      <p:pic>
        <p:nvPicPr>
          <p:cNvPr id="7" name="Paveikslėlis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115205" y="822603"/>
            <a:ext cx="2846072" cy="2046686"/>
          </a:xfrm>
          <a:prstGeom prst="rect">
            <a:avLst/>
          </a:prstGeom>
        </p:spPr>
      </p:pic>
      <p:pic>
        <p:nvPicPr>
          <p:cNvPr id="8" name="Paveikslėlis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189072" y="3864772"/>
            <a:ext cx="2846070" cy="2134553"/>
          </a:xfrm>
          <a:prstGeom prst="rect">
            <a:avLst/>
          </a:prstGeom>
        </p:spPr>
      </p:pic>
      <p:pic>
        <p:nvPicPr>
          <p:cNvPr id="9" name="Paveikslėlis 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189073" y="778669"/>
            <a:ext cx="2846071" cy="2134554"/>
          </a:xfrm>
          <a:prstGeom prst="rect">
            <a:avLst/>
          </a:prstGeom>
        </p:spPr>
      </p:pic>
      <p:pic>
        <p:nvPicPr>
          <p:cNvPr id="10" name="Paveikslėlis 9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57427" y="422910"/>
            <a:ext cx="4700289" cy="59321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931284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aveikslėlis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36452" y="1082418"/>
            <a:ext cx="3932928" cy="4598419"/>
          </a:xfrm>
          <a:prstGeom prst="rect">
            <a:avLst/>
          </a:prstGeom>
        </p:spPr>
      </p:pic>
      <p:pic>
        <p:nvPicPr>
          <p:cNvPr id="6" name="Paveikslėlis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7534" y="239619"/>
            <a:ext cx="2188789" cy="3269802"/>
          </a:xfrm>
          <a:prstGeom prst="rect">
            <a:avLst/>
          </a:prstGeom>
        </p:spPr>
      </p:pic>
      <p:pic>
        <p:nvPicPr>
          <p:cNvPr id="7" name="Paveikslėlis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4452" y="3566159"/>
            <a:ext cx="2201871" cy="3120543"/>
          </a:xfrm>
          <a:prstGeom prst="rect">
            <a:avLst/>
          </a:prstGeom>
        </p:spPr>
      </p:pic>
      <p:sp>
        <p:nvSpPr>
          <p:cNvPr id="9" name="Stačiakampis 8"/>
          <p:cNvSpPr/>
          <p:nvPr/>
        </p:nvSpPr>
        <p:spPr>
          <a:xfrm>
            <a:off x="6583680" y="217170"/>
            <a:ext cx="5349240" cy="1017422"/>
          </a:xfrm>
          <a:prstGeom prst="rect">
            <a:avLst/>
          </a:prstGeom>
          <a:ln w="57150">
            <a:solidFill>
              <a:schemeClr val="accent2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l-PL" sz="2000" b="1" dirty="0">
                <a:latin typeface="Harrington" panose="04040505050A02020702" pitchFamily="82" charset="0"/>
              </a:rPr>
              <a:t>Kurczak, zając i </a:t>
            </a:r>
            <a:r>
              <a:rPr lang="pl-PL" sz="2000" b="1" dirty="0" err="1">
                <a:latin typeface="Harrington" panose="04040505050A02020702" pitchFamily="82" charset="0"/>
              </a:rPr>
              <a:t>pisank</a:t>
            </a:r>
            <a:r>
              <a:rPr lang="lt-LT" sz="2000" b="1" dirty="0">
                <a:latin typeface="Harrington" panose="04040505050A02020702" pitchFamily="82" charset="0"/>
              </a:rPr>
              <a:t>i</a:t>
            </a:r>
            <a:r>
              <a:rPr lang="pl-PL" sz="2000" b="1" dirty="0">
                <a:latin typeface="Harrington" panose="04040505050A02020702" pitchFamily="82" charset="0"/>
              </a:rPr>
              <a:t> – </a:t>
            </a:r>
            <a:r>
              <a:rPr lang="lt-LT" sz="2000" b="1" dirty="0">
                <a:latin typeface="Harrington" panose="04040505050A02020702" pitchFamily="82" charset="0"/>
              </a:rPr>
              <a:t>to </a:t>
            </a:r>
            <a:r>
              <a:rPr lang="pl-PL" sz="2000" b="1" dirty="0">
                <a:latin typeface="Harrington" panose="04040505050A02020702" pitchFamily="82" charset="0"/>
              </a:rPr>
              <a:t>świąteczne niespodzianki..</a:t>
            </a:r>
            <a:endParaRPr lang="lt-LT" sz="2000" b="1" dirty="0">
              <a:latin typeface="Harrington" panose="04040505050A02020702" pitchFamily="82" charset="0"/>
            </a:endParaRPr>
          </a:p>
        </p:txBody>
      </p:sp>
      <p:sp>
        <p:nvSpPr>
          <p:cNvPr id="10" name="Stačiakampis 9"/>
          <p:cNvSpPr/>
          <p:nvPr/>
        </p:nvSpPr>
        <p:spPr>
          <a:xfrm>
            <a:off x="6583680" y="1234592"/>
            <a:ext cx="5349240" cy="5452110"/>
          </a:xfrm>
          <a:prstGeom prst="rect">
            <a:avLst/>
          </a:prstGeom>
          <a:solidFill>
            <a:schemeClr val="accent2"/>
          </a:solidFill>
          <a:ln w="76200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t-LT"/>
          </a:p>
        </p:txBody>
      </p:sp>
      <p:pic>
        <p:nvPicPr>
          <p:cNvPr id="11" name="Paveikslėlis 1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96808" y="1526830"/>
            <a:ext cx="4922983" cy="48676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975537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aveikslėlis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78140" y="204269"/>
            <a:ext cx="2824918" cy="1935670"/>
          </a:xfrm>
          <a:prstGeom prst="rect">
            <a:avLst/>
          </a:prstGeom>
        </p:spPr>
      </p:pic>
      <p:pic>
        <p:nvPicPr>
          <p:cNvPr id="3" name="Paveikslėlis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75362" y="204269"/>
            <a:ext cx="2869845" cy="2010297"/>
          </a:xfrm>
          <a:prstGeom prst="rect">
            <a:avLst/>
          </a:prstGeom>
        </p:spPr>
      </p:pic>
      <p:pic>
        <p:nvPicPr>
          <p:cNvPr id="4" name="Paveikslėlis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24209" y="4578403"/>
            <a:ext cx="2869845" cy="1960577"/>
          </a:xfrm>
          <a:prstGeom prst="rect">
            <a:avLst/>
          </a:prstGeom>
        </p:spPr>
      </p:pic>
      <p:pic>
        <p:nvPicPr>
          <p:cNvPr id="5" name="Paveikslėlis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37860" y="2383300"/>
            <a:ext cx="2824918" cy="1951742"/>
          </a:xfrm>
          <a:prstGeom prst="rect">
            <a:avLst/>
          </a:prstGeom>
        </p:spPr>
      </p:pic>
      <p:pic>
        <p:nvPicPr>
          <p:cNvPr id="6" name="Paveikslėlis 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01146" y="4578403"/>
            <a:ext cx="2870092" cy="1952127"/>
          </a:xfrm>
          <a:prstGeom prst="rect">
            <a:avLst/>
          </a:prstGeom>
        </p:spPr>
      </p:pic>
      <p:pic>
        <p:nvPicPr>
          <p:cNvPr id="7" name="Paveikslėlis 6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7443" y="4537326"/>
            <a:ext cx="2839674" cy="1972871"/>
          </a:xfrm>
          <a:prstGeom prst="rect">
            <a:avLst/>
          </a:prstGeom>
        </p:spPr>
      </p:pic>
      <p:pic>
        <p:nvPicPr>
          <p:cNvPr id="8" name="Paveikslėlis 7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608" y="2383300"/>
            <a:ext cx="2839675" cy="1910665"/>
          </a:xfrm>
          <a:prstGeom prst="rect">
            <a:avLst/>
          </a:prstGeom>
        </p:spPr>
      </p:pic>
      <p:pic>
        <p:nvPicPr>
          <p:cNvPr id="9" name="Paveikslėlis 8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7162" y="204269"/>
            <a:ext cx="2839675" cy="1935670"/>
          </a:xfrm>
          <a:prstGeom prst="rect">
            <a:avLst/>
          </a:prstGeom>
        </p:spPr>
      </p:pic>
      <p:sp>
        <p:nvSpPr>
          <p:cNvPr id="10" name="Stačiakampis 9"/>
          <p:cNvSpPr/>
          <p:nvPr/>
        </p:nvSpPr>
        <p:spPr>
          <a:xfrm>
            <a:off x="4366259" y="2425109"/>
            <a:ext cx="3834887" cy="2055485"/>
          </a:xfrm>
          <a:prstGeom prst="rect">
            <a:avLst/>
          </a:prstGeom>
          <a:ln w="762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pl-PL" b="1" dirty="0" err="1">
                <a:latin typeface="Comic Sans MS" panose="030F0702030302020204" pitchFamily="66" charset="0"/>
              </a:rPr>
              <a:t>Gdacze</a:t>
            </a:r>
            <a:r>
              <a:rPr lang="pl-PL" b="1" dirty="0">
                <a:latin typeface="Comic Sans MS" panose="030F0702030302020204" pitchFamily="66" charset="0"/>
              </a:rPr>
              <a:t> kura ko </a:t>
            </a:r>
            <a:r>
              <a:rPr lang="pl-PL" b="1" dirty="0" err="1">
                <a:latin typeface="Comic Sans MS" panose="030F0702030302020204" pitchFamily="66" charset="0"/>
              </a:rPr>
              <a:t>ko</a:t>
            </a:r>
            <a:r>
              <a:rPr lang="pl-PL" b="1" dirty="0">
                <a:latin typeface="Comic Sans MS" panose="030F0702030302020204" pitchFamily="66" charset="0"/>
              </a:rPr>
              <a:t> </a:t>
            </a:r>
            <a:r>
              <a:rPr lang="pl-PL" b="1" dirty="0" err="1">
                <a:latin typeface="Comic Sans MS" panose="030F0702030302020204" pitchFamily="66" charset="0"/>
              </a:rPr>
              <a:t>ko</a:t>
            </a:r>
            <a:r>
              <a:rPr lang="pl-PL" b="1" dirty="0">
                <a:latin typeface="Comic Sans MS" panose="030F0702030302020204" pitchFamily="66" charset="0"/>
              </a:rPr>
              <a:t>,</a:t>
            </a:r>
            <a:br>
              <a:rPr lang="pl-PL" b="1" dirty="0">
                <a:latin typeface="Comic Sans MS" panose="030F0702030302020204" pitchFamily="66" charset="0"/>
              </a:rPr>
            </a:br>
            <a:r>
              <a:rPr lang="pl-PL" b="1" dirty="0">
                <a:latin typeface="Comic Sans MS" panose="030F0702030302020204" pitchFamily="66" charset="0"/>
              </a:rPr>
              <a:t>Dziś pisanek zniosę sto!</a:t>
            </a:r>
            <a:br>
              <a:rPr lang="pl-PL" b="1" dirty="0">
                <a:latin typeface="Comic Sans MS" panose="030F0702030302020204" pitchFamily="66" charset="0"/>
              </a:rPr>
            </a:br>
            <a:r>
              <a:rPr lang="pl-PL" b="1" dirty="0">
                <a:latin typeface="Comic Sans MS" panose="030F0702030302020204" pitchFamily="66" charset="0"/>
              </a:rPr>
              <a:t>W kropki, w paski, ciapki złote,</a:t>
            </a:r>
            <a:br>
              <a:rPr lang="pl-PL" b="1" dirty="0">
                <a:latin typeface="Comic Sans MS" panose="030F0702030302020204" pitchFamily="66" charset="0"/>
              </a:rPr>
            </a:br>
            <a:r>
              <a:rPr lang="pl-PL" b="1" dirty="0">
                <a:latin typeface="Comic Sans MS" panose="030F0702030302020204" pitchFamily="66" charset="0"/>
              </a:rPr>
              <a:t>Już się biorę za robotę.</a:t>
            </a:r>
            <a:endParaRPr lang="lt-LT" b="1" dirty="0">
              <a:latin typeface="Comic Sans MS" panose="030F0702030302020204" pitchFamily="66" charset="0"/>
            </a:endParaRPr>
          </a:p>
        </p:txBody>
      </p:sp>
      <p:pic>
        <p:nvPicPr>
          <p:cNvPr id="11" name="Paveikslėlis 10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35734" y="2715776"/>
            <a:ext cx="1288073" cy="1286787"/>
          </a:xfrm>
          <a:prstGeom prst="rect">
            <a:avLst/>
          </a:prstGeom>
        </p:spPr>
      </p:pic>
      <p:pic>
        <p:nvPicPr>
          <p:cNvPr id="12" name="Paveikslėlis 11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38966" y="530660"/>
            <a:ext cx="1153973" cy="1153973"/>
          </a:xfrm>
          <a:prstGeom prst="rect">
            <a:avLst/>
          </a:prstGeom>
        </p:spPr>
      </p:pic>
      <p:pic>
        <p:nvPicPr>
          <p:cNvPr id="13" name="Paveikslėlis 12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16804" y="5164102"/>
            <a:ext cx="876135" cy="1236698"/>
          </a:xfrm>
          <a:prstGeom prst="rect">
            <a:avLst/>
          </a:prstGeom>
        </p:spPr>
      </p:pic>
      <p:pic>
        <p:nvPicPr>
          <p:cNvPr id="14" name="Paveikslėlis 13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286648" y="2907425"/>
            <a:ext cx="851212" cy="903491"/>
          </a:xfrm>
          <a:prstGeom prst="rect">
            <a:avLst/>
          </a:prstGeom>
        </p:spPr>
      </p:pic>
      <p:pic>
        <p:nvPicPr>
          <p:cNvPr id="15" name="Paveikslėlis 14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23348" y="626487"/>
            <a:ext cx="1165860" cy="1165860"/>
          </a:xfrm>
          <a:prstGeom prst="rect">
            <a:avLst/>
          </a:prstGeom>
        </p:spPr>
      </p:pic>
      <p:pic>
        <p:nvPicPr>
          <p:cNvPr id="16" name="Paveikslėlis 15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608" y="5052261"/>
            <a:ext cx="1224032" cy="12228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373144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aveikslėlis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079790">
            <a:off x="201877" y="263382"/>
            <a:ext cx="2757799" cy="2109019"/>
          </a:xfrm>
          <a:prstGeom prst="rect">
            <a:avLst/>
          </a:prstGeom>
        </p:spPr>
      </p:pic>
      <p:pic>
        <p:nvPicPr>
          <p:cNvPr id="3" name="Paveikslėlis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15218" y="162155"/>
            <a:ext cx="2992895" cy="2174772"/>
          </a:xfrm>
          <a:prstGeom prst="rect">
            <a:avLst/>
          </a:prstGeom>
        </p:spPr>
      </p:pic>
      <p:pic>
        <p:nvPicPr>
          <p:cNvPr id="4" name="Paveikslėlis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115683">
            <a:off x="1519994" y="2226470"/>
            <a:ext cx="2893966" cy="2109019"/>
          </a:xfrm>
          <a:prstGeom prst="rect">
            <a:avLst/>
          </a:prstGeom>
        </p:spPr>
      </p:pic>
      <p:pic>
        <p:nvPicPr>
          <p:cNvPr id="5" name="Paveikslėlis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75763" y="4361618"/>
            <a:ext cx="2839455" cy="2099116"/>
          </a:xfrm>
          <a:prstGeom prst="rect">
            <a:avLst/>
          </a:prstGeom>
        </p:spPr>
      </p:pic>
      <p:pic>
        <p:nvPicPr>
          <p:cNvPr id="6" name="Paveikslėlis 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345733">
            <a:off x="9402442" y="259598"/>
            <a:ext cx="2673611" cy="2209281"/>
          </a:xfrm>
          <a:prstGeom prst="rect">
            <a:avLst/>
          </a:prstGeom>
        </p:spPr>
      </p:pic>
      <p:pic>
        <p:nvPicPr>
          <p:cNvPr id="7" name="Paveikslėlis 6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264790">
            <a:off x="186748" y="4387216"/>
            <a:ext cx="3038727" cy="2216743"/>
          </a:xfrm>
          <a:prstGeom prst="rect">
            <a:avLst/>
          </a:prstGeom>
        </p:spPr>
      </p:pic>
      <p:pic>
        <p:nvPicPr>
          <p:cNvPr id="8" name="Paveikslėlis 7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70753" y="127077"/>
            <a:ext cx="2770853" cy="1973262"/>
          </a:xfrm>
          <a:prstGeom prst="rect">
            <a:avLst/>
          </a:prstGeom>
        </p:spPr>
      </p:pic>
      <p:pic>
        <p:nvPicPr>
          <p:cNvPr id="9" name="Paveikslėlis 8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336189">
            <a:off x="4492487" y="2160889"/>
            <a:ext cx="2702214" cy="2174772"/>
          </a:xfrm>
          <a:prstGeom prst="rect">
            <a:avLst/>
          </a:prstGeom>
        </p:spPr>
      </p:pic>
      <p:sp>
        <p:nvSpPr>
          <p:cNvPr id="10" name="Stačiakampis 9"/>
          <p:cNvSpPr/>
          <p:nvPr/>
        </p:nvSpPr>
        <p:spPr>
          <a:xfrm>
            <a:off x="7402154" y="2757167"/>
            <a:ext cx="4439326" cy="3958057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76200">
            <a:solidFill>
              <a:srgbClr val="F8E1A2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l-PL" sz="3600" b="1" dirty="0">
                <a:latin typeface="Chiller" panose="04020404031007020602" pitchFamily="82" charset="0"/>
              </a:rPr>
              <a:t>Do zajączka przyszła kurka:</a:t>
            </a:r>
          </a:p>
          <a:p>
            <a:pPr algn="ctr"/>
            <a:r>
              <a:rPr lang="pl-PL" sz="3600" b="1" dirty="0">
                <a:latin typeface="Chiller" panose="04020404031007020602" pitchFamily="82" charset="0"/>
              </a:rPr>
              <a:t>– Ko, ko, ko, ko – zagdakała.</a:t>
            </a:r>
          </a:p>
          <a:p>
            <a:pPr algn="ctr"/>
            <a:r>
              <a:rPr lang="pl-PL" sz="3600" b="1" dirty="0">
                <a:latin typeface="Chiller" panose="04020404031007020602" pitchFamily="82" charset="0"/>
              </a:rPr>
              <a:t>– Z koszem jajek na pisanki</a:t>
            </a:r>
          </a:p>
          <a:p>
            <a:pPr algn="ctr"/>
            <a:r>
              <a:rPr lang="pl-PL" sz="3600" b="1" dirty="0">
                <a:latin typeface="Chiller" panose="04020404031007020602" pitchFamily="82" charset="0"/>
              </a:rPr>
              <a:t>Mama-kwoka mnie przysłała.</a:t>
            </a:r>
            <a:endParaRPr lang="lt-LT" sz="3600" b="1" dirty="0">
              <a:latin typeface="Chiller" panose="04020404031007020602" pitchFamily="8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75678543"/>
      </p:ext>
    </p:extLst>
  </p:cSld>
  <p:clrMapOvr>
    <a:masterClrMapping/>
  </p:clrMapOvr>
</p:sld>
</file>

<file path=ppt/theme/theme1.xml><?xml version="1.0" encoding="utf-8"?>
<a:theme xmlns:a="http://schemas.openxmlformats.org/drawingml/2006/main" name="„Office“ 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457</TotalTime>
  <Words>708</Words>
  <Application>Microsoft Office PowerPoint</Application>
  <PresentationFormat>Plačiaekranė</PresentationFormat>
  <Paragraphs>122</Paragraphs>
  <Slides>26</Slides>
  <Notes>0</Notes>
  <HiddenSlides>0</HiddenSlides>
  <MMClips>0</MMClips>
  <ScaleCrop>false</ScaleCrop>
  <HeadingPairs>
    <vt:vector size="6" baseType="variant">
      <vt:variant>
        <vt:lpstr>Naudojami šriftai</vt:lpstr>
      </vt:variant>
      <vt:variant>
        <vt:i4>14</vt:i4>
      </vt:variant>
      <vt:variant>
        <vt:lpstr>Tema</vt:lpstr>
      </vt:variant>
      <vt:variant>
        <vt:i4>1</vt:i4>
      </vt:variant>
      <vt:variant>
        <vt:lpstr>Skaidrių pavadinimai</vt:lpstr>
      </vt:variant>
      <vt:variant>
        <vt:i4>26</vt:i4>
      </vt:variant>
    </vt:vector>
  </HeadingPairs>
  <TitlesOfParts>
    <vt:vector size="41" baseType="lpstr">
      <vt:lpstr>Arial</vt:lpstr>
      <vt:lpstr>Arial Black</vt:lpstr>
      <vt:lpstr>Calibri</vt:lpstr>
      <vt:lpstr>Calibri Light</vt:lpstr>
      <vt:lpstr>Chiller</vt:lpstr>
      <vt:lpstr>Comic Sans MS</vt:lpstr>
      <vt:lpstr>Harrington</vt:lpstr>
      <vt:lpstr>High Tower Text</vt:lpstr>
      <vt:lpstr>Jokerman</vt:lpstr>
      <vt:lpstr>Kristen ITC</vt:lpstr>
      <vt:lpstr>Lucida Sans Unicode</vt:lpstr>
      <vt:lpstr>Monotype Corsiva</vt:lpstr>
      <vt:lpstr>MV Boli</vt:lpstr>
      <vt:lpstr>Segoe Print</vt:lpstr>
      <vt:lpstr>„Office“ tema</vt:lpstr>
      <vt:lpstr>„PowerPoint“ pateiktis</vt:lpstr>
      <vt:lpstr>„PowerPoint“ pateiktis</vt:lpstr>
      <vt:lpstr>„PowerPoint“ pateiktis</vt:lpstr>
      <vt:lpstr>„PowerPoint“ pateiktis</vt:lpstr>
      <vt:lpstr>„PowerPoint“ pateiktis</vt:lpstr>
      <vt:lpstr>„PowerPoint“ pateiktis</vt:lpstr>
      <vt:lpstr>„PowerPoint“ pateiktis</vt:lpstr>
      <vt:lpstr>„PowerPoint“ pateiktis</vt:lpstr>
      <vt:lpstr>„PowerPoint“ pateiktis</vt:lpstr>
      <vt:lpstr>„PowerPoint“ pateiktis</vt:lpstr>
      <vt:lpstr>„PowerPoint“ pateiktis</vt:lpstr>
      <vt:lpstr>„PowerPoint“ pateiktis</vt:lpstr>
      <vt:lpstr>„PowerPoint“ pateiktis</vt:lpstr>
      <vt:lpstr>„PowerPoint“ pateiktis</vt:lpstr>
      <vt:lpstr>„PowerPoint“ pateiktis</vt:lpstr>
      <vt:lpstr>„PowerPoint“ pateiktis</vt:lpstr>
      <vt:lpstr>„PowerPoint“ pateiktis</vt:lpstr>
      <vt:lpstr>„PowerPoint“ pateiktis</vt:lpstr>
      <vt:lpstr>„PowerPoint“ pateiktis</vt:lpstr>
      <vt:lpstr>„PowerPoint“ pateiktis</vt:lpstr>
      <vt:lpstr>„PowerPoint“ pateiktis</vt:lpstr>
      <vt:lpstr>„PowerPoint“ pateiktis</vt:lpstr>
      <vt:lpstr>„PowerPoint“ pateiktis</vt:lpstr>
      <vt:lpstr>„PowerPoint“ pateiktis</vt:lpstr>
      <vt:lpstr>„PowerPoint“ pateiktis</vt:lpstr>
      <vt:lpstr>„PowerPoint“ pateiktis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„Užkerėtos Velykos“</dc:title>
  <dc:creator>Windows User</dc:creator>
  <cp:lastModifiedBy>JOLANTA GRIŠKEVIČĖ</cp:lastModifiedBy>
  <cp:revision>36</cp:revision>
  <dcterms:created xsi:type="dcterms:W3CDTF">2025-04-03T10:18:24Z</dcterms:created>
  <dcterms:modified xsi:type="dcterms:W3CDTF">2025-04-18T05:59:22Z</dcterms:modified>
</cp:coreProperties>
</file>