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0" r:id="rId2"/>
    <p:sldId id="271" r:id="rId3"/>
    <p:sldId id="272" r:id="rId4"/>
    <p:sldId id="274" r:id="rId5"/>
    <p:sldId id="275" r:id="rId6"/>
    <p:sldId id="276" r:id="rId7"/>
    <p:sldId id="277" r:id="rId8"/>
    <p:sldId id="280" r:id="rId9"/>
    <p:sldId id="278" r:id="rId10"/>
  </p:sldIdLst>
  <p:sldSz cx="12192000" cy="6858000"/>
  <p:notesSz cx="6858000" cy="9144000"/>
  <p:defaultTextStyle>
    <a:defPPr rtl="0"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 userDrawn="1">
          <p15:clr>
            <a:srgbClr val="A4A3A4"/>
          </p15:clr>
        </p15:guide>
        <p15:guide id="2" pos="3824" userDrawn="1">
          <p15:clr>
            <a:srgbClr val="A4A3A4"/>
          </p15:clr>
        </p15:guide>
        <p15:guide id="3" orient="horz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DA37D80-6434-44D0-A028-1B22A696006F}"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590" y="53"/>
      </p:cViewPr>
      <p:guideLst>
        <p:guide orient="horz" pos="913"/>
        <p:guide pos="3824"/>
        <p:guide orient="horz" pos="396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95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ntraštės vietos rezervavimo ženklas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lt-LT" dirty="0"/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DC8F6C6-D5A1-45F9-BC87-E7C59DDFA1D1}" type="datetime1">
              <a:rPr lang="lt-LT" smtClean="0"/>
              <a:t>2025-06-17</a:t>
            </a:fld>
            <a:endParaRPr lang="lt-LT" dirty="0"/>
          </a:p>
        </p:txBody>
      </p:sp>
      <p:sp>
        <p:nvSpPr>
          <p:cNvPr id="4" name="3 poraštės vietos rezervavimo ženklas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lt-LT" dirty="0"/>
          </a:p>
        </p:txBody>
      </p:sp>
      <p:sp>
        <p:nvSpPr>
          <p:cNvPr id="5" name="4 skaidrės numerio vietos rezervavimo ženklas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6B2D29-8AC0-4FB1-933D-AD24ECC4354D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ntraštės vietos rezervavimo ženklas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lt-LT" dirty="0"/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91B27C4-BC7B-48AA-AF01-F8F601DDD4DE}" type="datetime1">
              <a:rPr lang="lt-LT" smtClean="0"/>
              <a:t>2025-06-17</a:t>
            </a:fld>
            <a:endParaRPr lang="lt-LT" dirty="0"/>
          </a:p>
        </p:txBody>
      </p:sp>
      <p:sp>
        <p:nvSpPr>
          <p:cNvPr id="4" name="3 skaidrės vaizdo vietos rezervavimo ženkla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lt-LT" dirty="0"/>
          </a:p>
        </p:txBody>
      </p:sp>
      <p:sp>
        <p:nvSpPr>
          <p:cNvPr id="5" name="4 pastabų vietos rezervavimo ženklas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lt-LT" dirty="0"/>
              <a:t>Spustelėkite, jei norite redaguoti ruošinio teksto stilius</a:t>
            </a:r>
          </a:p>
          <a:p>
            <a:pPr lvl="1" rtl="0"/>
            <a:r>
              <a:rPr lang="lt-LT" dirty="0"/>
              <a:t>Antras lygis</a:t>
            </a:r>
          </a:p>
          <a:p>
            <a:pPr lvl="2" rtl="0"/>
            <a:r>
              <a:rPr lang="lt-LT" dirty="0"/>
              <a:t>Trečias lygis</a:t>
            </a:r>
          </a:p>
          <a:p>
            <a:pPr lvl="3" rtl="0"/>
            <a:r>
              <a:rPr lang="lt-LT" dirty="0"/>
              <a:t>Ketvirtas lygis</a:t>
            </a:r>
          </a:p>
          <a:p>
            <a:pPr lvl="4" rtl="0"/>
            <a:r>
              <a:rPr lang="lt-LT" dirty="0"/>
              <a:t>Penktas lygis</a:t>
            </a:r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lt-LT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FA2C895-EB1C-4157-9E46-0DF3298BA9C2}" type="slidenum">
              <a:rPr lang="lt-LT" smtClean="0"/>
              <a:t>‹#›</a:t>
            </a:fld>
            <a:endParaRPr lang="lt-L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3FA2C895-EB1C-4157-9E46-0DF3298BA9C2}" type="slidenum">
              <a:rPr lang="lt-LT" smtClean="0"/>
              <a:t>1</a:t>
            </a:fld>
            <a:endParaRPr lang="lt-LT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kaidrės vaizdo vietos rezervavimo ženklas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pastabų vietos rezervavimo ženklas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lt-LT" dirty="0"/>
          </a:p>
        </p:txBody>
      </p:sp>
      <p:sp>
        <p:nvSpPr>
          <p:cNvPr id="4" name="3 skaidrės numerio vietos rezervavimo ženklas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3FA2C895-EB1C-4157-9E46-0DF3298BA9C2}" type="slidenum">
              <a:rPr lang="lt-LT" smtClean="0"/>
              <a:t>2</a:t>
            </a:fld>
            <a:endParaRPr lang="lt-LT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3FA2C895-EB1C-4157-9E46-0DF3298BA9C2}" type="slidenum">
              <a:rPr lang="lt-LT" smtClean="0"/>
              <a:t>3</a:t>
            </a:fld>
            <a:endParaRPr lang="lt-L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adinė skaidrė">
    <p:bg>
      <p:bgPr>
        <a:gradFill rotWithShape="1">
          <a:gsLst>
            <a:gs pos="0">
              <a:schemeClr val="bg2"/>
            </a:gs>
            <a:gs pos="62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accent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42 grupė"/>
          <p:cNvGrpSpPr/>
          <p:nvPr/>
        </p:nvGrpSpPr>
        <p:grpSpPr bwMode="invGray"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44 grupė"/>
            <p:cNvGrpSpPr/>
            <p:nvPr/>
          </p:nvGrpSpPr>
          <p:grpSpPr bwMode="invGray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4 grupė"/>
              <p:cNvGrpSpPr/>
              <p:nvPr/>
            </p:nvGrpSpPr>
            <p:grpSpPr bwMode="invGray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114 stačiakampis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116" name="2 stačiakampis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117" name="3 stačiakampis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</p:grpSp>
          <p:grpSp>
            <p:nvGrpSpPr>
              <p:cNvPr id="71" name="5 grupė"/>
              <p:cNvGrpSpPr/>
              <p:nvPr/>
            </p:nvGrpSpPr>
            <p:grpSpPr bwMode="invGray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84 stačiakampis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86" name="85 stačiakampis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114" name="113 stačiakampis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</p:grpSp>
          <p:grpSp>
            <p:nvGrpSpPr>
              <p:cNvPr id="73" name="9 grupė"/>
              <p:cNvGrpSpPr/>
              <p:nvPr/>
            </p:nvGrpSpPr>
            <p:grpSpPr bwMode="invGray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77 stačiakampis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79" name="78 stačiakampis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81" name="80 stačiakampis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</p:grpSp>
          <p:sp>
            <p:nvSpPr>
              <p:cNvPr id="75" name="74 stačiakampis"/>
              <p:cNvSpPr/>
              <p:nvPr/>
            </p:nvSpPr>
            <p:spPr bwMode="invGray"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lt-LT" sz="1800" dirty="0"/>
              </a:p>
            </p:txBody>
          </p:sp>
          <p:sp>
            <p:nvSpPr>
              <p:cNvPr id="76" name="75 stačiakampis"/>
              <p:cNvSpPr/>
              <p:nvPr/>
            </p:nvSpPr>
            <p:spPr bwMode="invGray"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lt-LT" sz="1800" dirty="0"/>
              </a:p>
            </p:txBody>
          </p:sp>
          <p:sp>
            <p:nvSpPr>
              <p:cNvPr id="77" name="76 stačiakampis"/>
              <p:cNvSpPr/>
              <p:nvPr/>
            </p:nvSpPr>
            <p:spPr bwMode="invGray"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lt-LT" sz="1800" dirty="0"/>
              </a:p>
            </p:txBody>
          </p:sp>
        </p:grpSp>
        <p:sp>
          <p:nvSpPr>
            <p:cNvPr id="45" name="44 laisva forma"/>
            <p:cNvSpPr/>
            <p:nvPr/>
          </p:nvSpPr>
          <p:spPr bwMode="invGray"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48" name="47 laisva forma"/>
            <p:cNvSpPr/>
            <p:nvPr/>
          </p:nvSpPr>
          <p:spPr bwMode="invGray"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49" name="48 laisva forma"/>
            <p:cNvSpPr/>
            <p:nvPr/>
          </p:nvSpPr>
          <p:spPr bwMode="invGray"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1" name="50 laisva forma"/>
            <p:cNvSpPr/>
            <p:nvPr/>
          </p:nvSpPr>
          <p:spPr bwMode="invGray"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2" name="51 laisva forma"/>
            <p:cNvSpPr/>
            <p:nvPr/>
          </p:nvSpPr>
          <p:spPr bwMode="invGray"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3" name="52 šešiakampis"/>
            <p:cNvSpPr/>
            <p:nvPr/>
          </p:nvSpPr>
          <p:spPr bwMode="invGray"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4" name="53 šešiakampis"/>
            <p:cNvSpPr/>
            <p:nvPr/>
          </p:nvSpPr>
          <p:spPr bwMode="invGray"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5" name="54 šešiakampis"/>
            <p:cNvSpPr/>
            <p:nvPr/>
          </p:nvSpPr>
          <p:spPr bwMode="invGray"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6" name="55 šešiakampis"/>
            <p:cNvSpPr/>
            <p:nvPr/>
          </p:nvSpPr>
          <p:spPr bwMode="invGray"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7" name="56 šešiakampis"/>
            <p:cNvSpPr/>
            <p:nvPr/>
          </p:nvSpPr>
          <p:spPr bwMode="invGray"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8" name="57 laisva forma"/>
            <p:cNvSpPr/>
            <p:nvPr/>
          </p:nvSpPr>
          <p:spPr bwMode="invGray"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9" name="58 šešiakampis"/>
            <p:cNvSpPr/>
            <p:nvPr/>
          </p:nvSpPr>
          <p:spPr bwMode="invGray"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0" name="59 šešiakampis"/>
            <p:cNvSpPr/>
            <p:nvPr/>
          </p:nvSpPr>
          <p:spPr bwMode="invGray"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1" name="60 šešiakampis"/>
            <p:cNvSpPr/>
            <p:nvPr/>
          </p:nvSpPr>
          <p:spPr bwMode="invGray"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2" name="61 šešiakampis"/>
            <p:cNvSpPr/>
            <p:nvPr/>
          </p:nvSpPr>
          <p:spPr bwMode="invGray"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3" name="62 šešiakampis"/>
            <p:cNvSpPr/>
            <p:nvPr/>
          </p:nvSpPr>
          <p:spPr bwMode="invGray"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4" name="63 šešiakampis"/>
            <p:cNvSpPr/>
            <p:nvPr/>
          </p:nvSpPr>
          <p:spPr bwMode="invGray"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5" name="64 šešiakampis"/>
            <p:cNvSpPr/>
            <p:nvPr/>
          </p:nvSpPr>
          <p:spPr bwMode="invGray"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6" name="65 šešiakampis"/>
            <p:cNvSpPr/>
            <p:nvPr/>
          </p:nvSpPr>
          <p:spPr bwMode="invGray"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7" name="66 šešiakampis"/>
            <p:cNvSpPr/>
            <p:nvPr/>
          </p:nvSpPr>
          <p:spPr bwMode="invGray"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8" name="67 laisva forma"/>
            <p:cNvSpPr/>
            <p:nvPr/>
          </p:nvSpPr>
          <p:spPr bwMode="invGray"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9" name="68 laisva forma"/>
            <p:cNvSpPr/>
            <p:nvPr/>
          </p:nvSpPr>
          <p:spPr bwMode="invGray"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</p:grpSp>
      <p:sp>
        <p:nvSpPr>
          <p:cNvPr id="46" name="45 stačiakampis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sz="1800" dirty="0"/>
          </a:p>
        </p:txBody>
      </p:sp>
      <p:sp>
        <p:nvSpPr>
          <p:cNvPr id="50" name="49 stačiakampis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sz="1800" dirty="0"/>
          </a:p>
        </p:txBody>
      </p:sp>
      <p:sp>
        <p:nvSpPr>
          <p:cNvPr id="89" name="88 stačiakampis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sz="1800" dirty="0"/>
          </a:p>
        </p:txBody>
      </p:sp>
      <p:sp>
        <p:nvSpPr>
          <p:cNvPr id="47" name="46 stačiakampis"/>
          <p:cNvSpPr/>
          <p:nvPr/>
        </p:nvSpPr>
        <p:spPr bwMode="ltGray"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sz="1800" dirty="0"/>
          </a:p>
        </p:txBody>
      </p:sp>
      <p:sp>
        <p:nvSpPr>
          <p:cNvPr id="2" name="1 pavadinimas"/>
          <p:cNvSpPr>
            <a:spLocks noGrp="1"/>
          </p:cNvSpPr>
          <p:nvPr>
            <p:ph type="ctrTitle" hasCustomPrompt="1"/>
          </p:nvPr>
        </p:nvSpPr>
        <p:spPr>
          <a:xfrm>
            <a:off x="6311154" y="2708476"/>
            <a:ext cx="4417807" cy="1702160"/>
          </a:xfrm>
        </p:spPr>
        <p:txBody>
          <a:bodyPr rtlCol="0">
            <a:normAutofit/>
          </a:bodyPr>
          <a:lstStyle>
            <a:lvl1pPr>
              <a:lnSpc>
                <a:spcPct val="95000"/>
              </a:lnSpc>
              <a:defRPr sz="3600"/>
            </a:lvl1pPr>
          </a:lstStyle>
          <a:p>
            <a:pPr rtl="0"/>
            <a:r>
              <a:rPr lang="lt-LT"/>
              <a:t>Spustelėję redag. ruoš. pavad. stilių</a:t>
            </a:r>
            <a:endParaRPr lang="lt-LT" dirty="0"/>
          </a:p>
        </p:txBody>
      </p:sp>
      <p:sp>
        <p:nvSpPr>
          <p:cNvPr id="8" name="7 paveikslėlio vietos rezervavimo ženklas" descr="Tuščias vietos rezervavimo ženklas vaizdui įtraukti. Spustelėkite vietos rezervavimo ženklą ir pasirinkite vaizdą, kurį norite įtraukti"/>
          <p:cNvSpPr>
            <a:spLocks noGrp="1"/>
          </p:cNvSpPr>
          <p:nvPr>
            <p:ph type="pic" sz="quarter" idx="13" hasCustomPrompt="1"/>
          </p:nvPr>
        </p:nvSpPr>
        <p:spPr>
          <a:xfrm>
            <a:off x="1195939" y="2695635"/>
            <a:ext cx="4414838" cy="3551578"/>
          </a:xfrm>
        </p:spPr>
        <p:txBody>
          <a:bodyPr rtlCol="0"/>
          <a:lstStyle>
            <a:lvl1pPr marL="68580" indent="0">
              <a:buNone/>
              <a:defRPr/>
            </a:lvl1pPr>
          </a:lstStyle>
          <a:p>
            <a:pPr rtl="0"/>
            <a:r>
              <a:rPr lang="lt-LT" dirty="0"/>
              <a:t>Čia įterpkite produkto nuotrauką</a:t>
            </a:r>
          </a:p>
        </p:txBody>
      </p:sp>
      <p:sp>
        <p:nvSpPr>
          <p:cNvPr id="3" name="2 paantraštė"/>
          <p:cNvSpPr>
            <a:spLocks noGrp="1"/>
          </p:cNvSpPr>
          <p:nvPr>
            <p:ph type="subTitle" idx="1" hasCustomPrompt="1"/>
          </p:nvPr>
        </p:nvSpPr>
        <p:spPr>
          <a:xfrm>
            <a:off x="6311154" y="4421081"/>
            <a:ext cx="4413071" cy="1260629"/>
          </a:xfrm>
        </p:spPr>
        <p:txBody>
          <a:bodyPr rtlCol="0"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lt-LT"/>
              <a:t>Spustelėkite norėdami redaguoti šablono paantraštės stilių</a:t>
            </a:r>
            <a:endParaRPr lang="lt-LT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401CF334-2D5C-4859-84A6-CA7E6E43FAEB}" type="slidenum">
              <a:rPr lang="lt-LT" smtClean="0"/>
              <a:t>‹#›</a:t>
            </a:fld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lt-LT" dirty="0"/>
              <a:t>Įtraukti </a:t>
            </a:r>
            <a:r>
              <a:rPr lang="lt-LT" dirty="0" err="1"/>
              <a:t>poraštę</a:t>
            </a:r>
            <a:endParaRPr lang="lt-LT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rtlCol="0" anchor="b"/>
          <a:lstStyle>
            <a:lvl1pPr algn="l">
              <a:defRPr sz="2400"/>
            </a:lvl1pPr>
          </a:lstStyle>
          <a:p>
            <a:pPr rtl="0"/>
            <a:r>
              <a:rPr lang="lt-LT"/>
              <a:t>2024-06-12</a:t>
            </a:r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lt-LT"/>
              <a:t>Spustelėję redag. ruoš. pavad. stilių</a:t>
            </a:r>
            <a:endParaRPr lang="lt-LT" dirty="0"/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lt-LT"/>
              <a:t>Redaguoti šablono teksto stilius</a:t>
            </a:r>
          </a:p>
          <a:p>
            <a:pPr lvl="1" rtl="0"/>
            <a:r>
              <a:rPr lang="lt-LT"/>
              <a:t>Antras lygis</a:t>
            </a:r>
          </a:p>
          <a:p>
            <a:pPr lvl="2" rtl="0"/>
            <a:r>
              <a:rPr lang="lt-LT"/>
              <a:t>Trečias lygis</a:t>
            </a:r>
          </a:p>
          <a:p>
            <a:pPr lvl="3" rtl="0"/>
            <a:r>
              <a:rPr lang="lt-LT"/>
              <a:t>Ketvirtas lygis</a:t>
            </a:r>
          </a:p>
          <a:p>
            <a:pPr lvl="4" rtl="0"/>
            <a:r>
              <a:rPr lang="lt-LT"/>
              <a:t>Penktas lygis</a:t>
            </a:r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/>
              <a:t>Įtraukti poraštę</a:t>
            </a:r>
            <a:endParaRPr lang="lt-LT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lt-LT" smtClean="0"/>
              <a:t>‹#›</a:t>
            </a:fld>
            <a:endParaRPr lang="lt-LT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tikalus pavadinimas"/>
          <p:cNvSpPr>
            <a:spLocks noGrp="1"/>
          </p:cNvSpPr>
          <p:nvPr>
            <p:ph type="title" orient="vert" hasCustomPrompt="1"/>
          </p:nvPr>
        </p:nvSpPr>
        <p:spPr>
          <a:xfrm>
            <a:off x="8839201" y="1030147"/>
            <a:ext cx="1979271" cy="4780344"/>
          </a:xfrm>
        </p:spPr>
        <p:txBody>
          <a:bodyPr vert="eaVert" rtlCol="0" anchor="ctr"/>
          <a:lstStyle/>
          <a:p>
            <a:pPr rtl="0"/>
            <a:r>
              <a:rPr lang="lt-LT"/>
              <a:t>Spustelėję redag. ruoš. pavad. stilių</a:t>
            </a:r>
            <a:endParaRPr lang="lt-LT" dirty="0"/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 hasCustomPrompt="1"/>
          </p:nvPr>
        </p:nvSpPr>
        <p:spPr>
          <a:xfrm>
            <a:off x="1404395" y="1030147"/>
            <a:ext cx="7231605" cy="4780344"/>
          </a:xfrm>
        </p:spPr>
        <p:txBody>
          <a:bodyPr vert="eaVert" rtlCol="0"/>
          <a:lstStyle/>
          <a:p>
            <a:pPr lvl="0" rtl="0"/>
            <a:r>
              <a:rPr lang="lt-LT"/>
              <a:t>Redaguoti šablono teksto stilius</a:t>
            </a:r>
          </a:p>
          <a:p>
            <a:pPr lvl="1" rtl="0"/>
            <a:r>
              <a:rPr lang="lt-LT"/>
              <a:t>Antras lygis</a:t>
            </a:r>
          </a:p>
          <a:p>
            <a:pPr lvl="2" rtl="0"/>
            <a:r>
              <a:rPr lang="lt-LT"/>
              <a:t>Trečias lygis</a:t>
            </a:r>
          </a:p>
          <a:p>
            <a:pPr lvl="3" rtl="0"/>
            <a:r>
              <a:rPr lang="lt-LT"/>
              <a:t>Ketvirtas lygis</a:t>
            </a:r>
          </a:p>
          <a:p>
            <a:pPr lvl="4" rtl="0"/>
            <a:r>
              <a:rPr lang="lt-LT"/>
              <a:t>Penktas lygis</a:t>
            </a:r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/>
              <a:t>Įtraukti poraštę</a:t>
            </a:r>
            <a:endParaRPr lang="lt-LT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lt-LT" smtClean="0"/>
              <a:t>‹#›</a:t>
            </a:fld>
            <a:endParaRPr lang="lt-LT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lt-LT" dirty="0"/>
              <a:t>Įtraukti </a:t>
            </a:r>
            <a:r>
              <a:rPr lang="lt-LT" dirty="0" err="1"/>
              <a:t>poraštę</a:t>
            </a:r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lt-LT" smtClean="0"/>
              <a:t>‹#›</a:t>
            </a:fld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lt-LT"/>
              <a:t>Spustelėję redag. ruoš. pavad. stilių</a:t>
            </a:r>
            <a:endParaRPr lang="lt-LT" dirty="0"/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lt-LT"/>
              <a:t>Redaguoti šablono teksto stilius</a:t>
            </a:r>
          </a:p>
          <a:p>
            <a:pPr lvl="1" rtl="0"/>
            <a:r>
              <a:rPr lang="lt-LT"/>
              <a:t>Antras lygis</a:t>
            </a:r>
          </a:p>
          <a:p>
            <a:pPr lvl="2" rtl="0"/>
            <a:r>
              <a:rPr lang="lt-LT"/>
              <a:t>Trečias lygis</a:t>
            </a:r>
          </a:p>
          <a:p>
            <a:pPr lvl="3" rtl="0"/>
            <a:r>
              <a:rPr lang="lt-LT"/>
              <a:t>Ketvirtas lygis</a:t>
            </a:r>
          </a:p>
          <a:p>
            <a:pPr lvl="4" rtl="0"/>
            <a:r>
              <a:rPr lang="lt-LT"/>
              <a:t>Penktas lygis</a:t>
            </a:r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dirty="0"/>
              <a:t>Įtraukti </a:t>
            </a:r>
            <a:r>
              <a:rPr lang="lt-LT" dirty="0" err="1"/>
              <a:t>poraštę</a:t>
            </a:r>
            <a:endParaRPr lang="lt-LT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lt-LT" smtClean="0"/>
              <a:t>‹#›</a:t>
            </a:fld>
            <a:endParaRPr lang="lt-LT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1678194" y="2900830"/>
            <a:ext cx="8849957" cy="1362075"/>
          </a:xfrm>
        </p:spPr>
        <p:txBody>
          <a:bodyPr rtlCol="0" anchor="b"/>
          <a:lstStyle>
            <a:lvl1pPr algn="l">
              <a:defRPr sz="4000" b="0" cap="none" baseline="0"/>
            </a:lvl1pPr>
          </a:lstStyle>
          <a:p>
            <a:pPr rtl="0"/>
            <a:r>
              <a:rPr lang="lt-LT"/>
              <a:t>Spustelėję redag. ruoš. pavad. stilių</a:t>
            </a:r>
            <a:endParaRPr lang="lt-LT" dirty="0"/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1678194" y="4267201"/>
            <a:ext cx="8849956" cy="1520413"/>
          </a:xfrm>
        </p:spPr>
        <p:txBody>
          <a:bodyPr rtlCol="0"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/>
              <a:t>Redaguoti šablono teksto stilius</a:t>
            </a:r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dirty="0"/>
              <a:t>Įtraukti </a:t>
            </a:r>
            <a:r>
              <a:rPr lang="lt-LT" dirty="0" err="1"/>
              <a:t>poraštę</a:t>
            </a:r>
            <a:endParaRPr lang="lt-LT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lt-LT" smtClean="0"/>
              <a:t>‹#›</a:t>
            </a:fld>
            <a:endParaRPr lang="lt-LT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lt-LT"/>
              <a:t>Spustelėję redag. ruoš. pavad. stilių</a:t>
            </a:r>
            <a:endParaRPr lang="lt-LT" dirty="0"/>
          </a:p>
        </p:txBody>
      </p:sp>
      <p:sp>
        <p:nvSpPr>
          <p:cNvPr id="9" name="8 turinio vietos rezervavimo ženklas"/>
          <p:cNvSpPr>
            <a:spLocks noGrp="1"/>
          </p:cNvSpPr>
          <p:nvPr>
            <p:ph sz="quarter" idx="13" hasCustomPrompt="1"/>
          </p:nvPr>
        </p:nvSpPr>
        <p:spPr>
          <a:xfrm>
            <a:off x="1389888" y="2313432"/>
            <a:ext cx="4559808" cy="3493008"/>
          </a:xfrm>
        </p:spPr>
        <p:txBody>
          <a:bodyPr rtlCol="0"/>
          <a:lstStyle/>
          <a:p>
            <a:pPr lvl="0" rtl="0"/>
            <a:r>
              <a:rPr lang="lt-LT"/>
              <a:t>Redaguoti šablono teksto stilius</a:t>
            </a:r>
          </a:p>
          <a:p>
            <a:pPr lvl="1" rtl="0"/>
            <a:r>
              <a:rPr lang="lt-LT"/>
              <a:t>Antras lygis</a:t>
            </a:r>
          </a:p>
          <a:p>
            <a:pPr lvl="2" rtl="0"/>
            <a:r>
              <a:rPr lang="lt-LT"/>
              <a:t>Trečias lygis</a:t>
            </a:r>
          </a:p>
          <a:p>
            <a:pPr lvl="3" rtl="0"/>
            <a:r>
              <a:rPr lang="lt-LT"/>
              <a:t>Ketvirtas lygis</a:t>
            </a:r>
          </a:p>
          <a:p>
            <a:pPr lvl="4" rtl="0"/>
            <a:r>
              <a:rPr lang="lt-LT"/>
              <a:t>Penktas lygis</a:t>
            </a:r>
            <a:endParaRPr lang="lt-LT" dirty="0"/>
          </a:p>
        </p:txBody>
      </p:sp>
      <p:sp>
        <p:nvSpPr>
          <p:cNvPr id="11" name="10 turinio vietos rezervavimo ženklas"/>
          <p:cNvSpPr>
            <a:spLocks noGrp="1"/>
          </p:cNvSpPr>
          <p:nvPr>
            <p:ph sz="quarter" idx="14" hasCustomPrompt="1"/>
          </p:nvPr>
        </p:nvSpPr>
        <p:spPr>
          <a:xfrm>
            <a:off x="6193536" y="2313431"/>
            <a:ext cx="4559808" cy="3493008"/>
          </a:xfrm>
        </p:spPr>
        <p:txBody>
          <a:bodyPr rtlCol="0"/>
          <a:lstStyle/>
          <a:p>
            <a:pPr lvl="0" rtl="0"/>
            <a:r>
              <a:rPr lang="lt-LT"/>
              <a:t>Redaguoti šablono teksto stilius</a:t>
            </a:r>
          </a:p>
          <a:p>
            <a:pPr lvl="1" rtl="0"/>
            <a:r>
              <a:rPr lang="lt-LT"/>
              <a:t>Antras lygis</a:t>
            </a:r>
          </a:p>
          <a:p>
            <a:pPr lvl="2" rtl="0"/>
            <a:r>
              <a:rPr lang="lt-LT"/>
              <a:t>Trečias lygis</a:t>
            </a:r>
          </a:p>
          <a:p>
            <a:pPr lvl="3" rtl="0"/>
            <a:r>
              <a:rPr lang="lt-LT"/>
              <a:t>Ketvirtas lygis</a:t>
            </a:r>
          </a:p>
          <a:p>
            <a:pPr lvl="4" rtl="0"/>
            <a:r>
              <a:rPr lang="lt-LT"/>
              <a:t>Penktas lygis</a:t>
            </a:r>
            <a:endParaRPr lang="lt-LT" dirty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dirty="0"/>
              <a:t>Įtraukti </a:t>
            </a:r>
            <a:r>
              <a:rPr lang="lt-LT" dirty="0" err="1"/>
              <a:t>poraštę</a:t>
            </a:r>
            <a:endParaRPr lang="lt-LT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lt-LT" smtClean="0"/>
              <a:t>‹#›</a:t>
            </a:fld>
            <a:endParaRPr lang="lt-LT" dirty="0"/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a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lt-LT"/>
              <a:t>Spustelėję redag. ruoš. pavad. stilių</a:t>
            </a:r>
            <a:endParaRPr lang="lt-LT" dirty="0"/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1391753" y="2316009"/>
            <a:ext cx="456120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t-LT"/>
              <a:t>Redaguoti šablono teksto stilius</a:t>
            </a:r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 hasCustomPrompt="1"/>
          </p:nvPr>
        </p:nvSpPr>
        <p:spPr>
          <a:xfrm>
            <a:off x="1388961" y="2974695"/>
            <a:ext cx="4559808" cy="2835797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lt-LT"/>
              <a:t>Redaguoti šablono teksto stilius</a:t>
            </a:r>
          </a:p>
          <a:p>
            <a:pPr lvl="1" rtl="0"/>
            <a:r>
              <a:rPr lang="lt-LT"/>
              <a:t>Antras lygis</a:t>
            </a:r>
          </a:p>
          <a:p>
            <a:pPr lvl="2" rtl="0"/>
            <a:r>
              <a:rPr lang="lt-LT"/>
              <a:t>Trečias lygis</a:t>
            </a:r>
          </a:p>
          <a:p>
            <a:pPr lvl="3" rtl="0"/>
            <a:r>
              <a:rPr lang="lt-LT"/>
              <a:t>Ketvirtas lygis</a:t>
            </a:r>
          </a:p>
          <a:p>
            <a:pPr lvl="4" rtl="0"/>
            <a:r>
              <a:rPr lang="lt-LT"/>
              <a:t>Penktas lygis</a:t>
            </a:r>
            <a:endParaRPr lang="lt-LT" dirty="0"/>
          </a:p>
        </p:txBody>
      </p:sp>
      <p:sp>
        <p:nvSpPr>
          <p:cNvPr id="5" name="4 teksto vietos rezervavimo ženklas"/>
          <p:cNvSpPr>
            <a:spLocks noGrp="1"/>
          </p:cNvSpPr>
          <p:nvPr>
            <p:ph type="body" sz="quarter" idx="3" hasCustomPrompt="1"/>
          </p:nvPr>
        </p:nvSpPr>
        <p:spPr>
          <a:xfrm>
            <a:off x="6182917" y="2316010"/>
            <a:ext cx="456120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t-LT"/>
              <a:t>Redaguoti šablono teksto stilius</a:t>
            </a:r>
          </a:p>
        </p:txBody>
      </p:sp>
      <p:sp>
        <p:nvSpPr>
          <p:cNvPr id="6" name="5 turinio vietos rezervavimo ženklas"/>
          <p:cNvSpPr>
            <a:spLocks noGrp="1"/>
          </p:cNvSpPr>
          <p:nvPr>
            <p:ph sz="quarter" idx="4" hasCustomPrompt="1"/>
          </p:nvPr>
        </p:nvSpPr>
        <p:spPr>
          <a:xfrm>
            <a:off x="6193536" y="2974695"/>
            <a:ext cx="4559808" cy="2835797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lt-LT"/>
              <a:t>Redaguoti šablono teksto stilius</a:t>
            </a:r>
          </a:p>
          <a:p>
            <a:pPr lvl="1" rtl="0"/>
            <a:r>
              <a:rPr lang="lt-LT"/>
              <a:t>Antras lygis</a:t>
            </a:r>
          </a:p>
          <a:p>
            <a:pPr lvl="2" rtl="0"/>
            <a:r>
              <a:rPr lang="lt-LT"/>
              <a:t>Trečias lygis</a:t>
            </a:r>
          </a:p>
          <a:p>
            <a:pPr lvl="3" rtl="0"/>
            <a:r>
              <a:rPr lang="lt-LT"/>
              <a:t>Ketvirtas lygis</a:t>
            </a:r>
          </a:p>
          <a:p>
            <a:pPr lvl="4" rtl="0"/>
            <a:r>
              <a:rPr lang="lt-LT"/>
              <a:t>Penktas lygis</a:t>
            </a:r>
            <a:endParaRPr lang="lt-LT" dirty="0"/>
          </a:p>
        </p:txBody>
      </p:sp>
      <p:sp>
        <p:nvSpPr>
          <p:cNvPr id="8" name="7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dirty="0"/>
              <a:t>Įtraukti </a:t>
            </a:r>
            <a:r>
              <a:rPr lang="lt-LT" dirty="0" err="1"/>
              <a:t>poraštę</a:t>
            </a:r>
            <a:endParaRPr lang="lt-LT" dirty="0"/>
          </a:p>
        </p:txBody>
      </p:sp>
      <p:sp>
        <p:nvSpPr>
          <p:cNvPr id="9" name="8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lt-LT" smtClean="0"/>
              <a:t>‹#›</a:t>
            </a:fld>
            <a:endParaRPr lang="lt-LT" dirty="0"/>
          </a:p>
        </p:txBody>
      </p:sp>
      <p:sp>
        <p:nvSpPr>
          <p:cNvPr id="7" name="6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lt-LT"/>
              <a:t>Spustelėję redag. ruoš. pavad. stilių</a:t>
            </a:r>
            <a:endParaRPr lang="lt-LT" dirty="0"/>
          </a:p>
        </p:txBody>
      </p:sp>
      <p:sp>
        <p:nvSpPr>
          <p:cNvPr id="4" name="3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dirty="0"/>
              <a:t>Įtraukti </a:t>
            </a:r>
            <a:r>
              <a:rPr lang="lt-LT" dirty="0" err="1"/>
              <a:t>poraštę</a:t>
            </a:r>
            <a:endParaRPr lang="lt-LT" dirty="0"/>
          </a:p>
        </p:txBody>
      </p:sp>
      <p:sp>
        <p:nvSpPr>
          <p:cNvPr id="5" name="4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lt-LT" smtClean="0"/>
              <a:t>‹#›</a:t>
            </a:fld>
            <a:endParaRPr lang="lt-LT" dirty="0"/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ušč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t-LT" dirty="0"/>
              <a:t>Įtraukti </a:t>
            </a:r>
            <a:r>
              <a:rPr lang="lt-LT" dirty="0" err="1"/>
              <a:t>poraštę</a:t>
            </a:r>
            <a:endParaRPr lang="lt-LT" dirty="0"/>
          </a:p>
        </p:txBody>
      </p:sp>
      <p:sp>
        <p:nvSpPr>
          <p:cNvPr id="4" name="3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lt-LT" smtClean="0"/>
              <a:t>‹#›</a:t>
            </a:fld>
            <a:endParaRPr lang="lt-LT" dirty="0"/>
          </a:p>
        </p:txBody>
      </p:sp>
      <p:sp>
        <p:nvSpPr>
          <p:cNvPr id="2" name="1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43 grupė"/>
          <p:cNvGrpSpPr/>
          <p:nvPr/>
        </p:nvGrpSpPr>
        <p:grpSpPr bwMode="invGray"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44 grupė"/>
            <p:cNvGrpSpPr/>
            <p:nvPr/>
          </p:nvGrpSpPr>
          <p:grpSpPr bwMode="invGray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4 grupė"/>
              <p:cNvGrpSpPr/>
              <p:nvPr/>
            </p:nvGrpSpPr>
            <p:grpSpPr bwMode="invGray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83 stačiakampis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85" name="2 stačiakampis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86" name="3 stačiakampis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</p:grpSp>
          <p:grpSp>
            <p:nvGrpSpPr>
              <p:cNvPr id="73" name="5 grupė"/>
              <p:cNvGrpSpPr/>
              <p:nvPr/>
            </p:nvGrpSpPr>
            <p:grpSpPr bwMode="invGray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80 stačiakampis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82" name="81 stačiakampis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83" name="82 stačiakampis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</p:grpSp>
          <p:grpSp>
            <p:nvGrpSpPr>
              <p:cNvPr id="74" name="9 grupė"/>
              <p:cNvGrpSpPr/>
              <p:nvPr/>
            </p:nvGrpSpPr>
            <p:grpSpPr bwMode="invGray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77 stačiakampis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79" name="78 stačiakampis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80" name="79 stačiakampis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</p:grpSp>
          <p:sp>
            <p:nvSpPr>
              <p:cNvPr id="75" name="74 stačiakampis"/>
              <p:cNvSpPr/>
              <p:nvPr/>
            </p:nvSpPr>
            <p:spPr bwMode="invGray"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lt-LT" sz="1800" dirty="0"/>
              </a:p>
            </p:txBody>
          </p:sp>
          <p:sp>
            <p:nvSpPr>
              <p:cNvPr id="76" name="75 stačiakampis"/>
              <p:cNvSpPr/>
              <p:nvPr/>
            </p:nvSpPr>
            <p:spPr bwMode="invGray"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lt-LT" sz="1800" dirty="0"/>
              </a:p>
            </p:txBody>
          </p:sp>
          <p:sp>
            <p:nvSpPr>
              <p:cNvPr id="77" name="76 stačiakampis"/>
              <p:cNvSpPr/>
              <p:nvPr/>
            </p:nvSpPr>
            <p:spPr bwMode="invGray"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lt-LT" sz="1800" dirty="0"/>
              </a:p>
            </p:txBody>
          </p:sp>
        </p:grpSp>
        <p:sp>
          <p:nvSpPr>
            <p:cNvPr id="47" name="46 laisva forma"/>
            <p:cNvSpPr/>
            <p:nvPr/>
          </p:nvSpPr>
          <p:spPr bwMode="invGray"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48" name="47 laisva forma"/>
            <p:cNvSpPr/>
            <p:nvPr/>
          </p:nvSpPr>
          <p:spPr bwMode="invGray"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49" name="48 laisva forma"/>
            <p:cNvSpPr/>
            <p:nvPr/>
          </p:nvSpPr>
          <p:spPr bwMode="invGray"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0" name="49 laisva forma"/>
            <p:cNvSpPr/>
            <p:nvPr/>
          </p:nvSpPr>
          <p:spPr bwMode="invGray"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1" name="50 laisva forma"/>
            <p:cNvSpPr/>
            <p:nvPr/>
          </p:nvSpPr>
          <p:spPr bwMode="invGray"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2" name="51 šešiakampis"/>
            <p:cNvSpPr/>
            <p:nvPr/>
          </p:nvSpPr>
          <p:spPr bwMode="invGray"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3" name="52 šešiakampis"/>
            <p:cNvSpPr/>
            <p:nvPr/>
          </p:nvSpPr>
          <p:spPr bwMode="invGray"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4" name="53 šešiakampis"/>
            <p:cNvSpPr/>
            <p:nvPr/>
          </p:nvSpPr>
          <p:spPr bwMode="invGray"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5" name="54 šešiakampis"/>
            <p:cNvSpPr/>
            <p:nvPr/>
          </p:nvSpPr>
          <p:spPr bwMode="invGray"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6" name="55 šešiakampis"/>
            <p:cNvSpPr/>
            <p:nvPr/>
          </p:nvSpPr>
          <p:spPr bwMode="invGray"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9" name="58 laisva forma"/>
            <p:cNvSpPr/>
            <p:nvPr/>
          </p:nvSpPr>
          <p:spPr bwMode="invGray"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0" name="59 šešiakampis"/>
            <p:cNvSpPr/>
            <p:nvPr/>
          </p:nvSpPr>
          <p:spPr bwMode="invGray"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2" name="61 šešiakampis"/>
            <p:cNvSpPr/>
            <p:nvPr/>
          </p:nvSpPr>
          <p:spPr bwMode="invGray"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3" name="62 šešiakampis"/>
            <p:cNvSpPr/>
            <p:nvPr/>
          </p:nvSpPr>
          <p:spPr bwMode="invGray"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4" name="63 šešiakampis"/>
            <p:cNvSpPr/>
            <p:nvPr/>
          </p:nvSpPr>
          <p:spPr bwMode="invGray"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5" name="64 šešiakampis"/>
            <p:cNvSpPr/>
            <p:nvPr/>
          </p:nvSpPr>
          <p:spPr bwMode="invGray"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6" name="65 šešiakampis"/>
            <p:cNvSpPr/>
            <p:nvPr/>
          </p:nvSpPr>
          <p:spPr bwMode="invGray"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7" name="66 šešiakampis"/>
            <p:cNvSpPr/>
            <p:nvPr/>
          </p:nvSpPr>
          <p:spPr bwMode="invGray"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8" name="67 šešiakampis"/>
            <p:cNvSpPr/>
            <p:nvPr/>
          </p:nvSpPr>
          <p:spPr bwMode="invGray"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9" name="68 šešiakampis"/>
            <p:cNvSpPr/>
            <p:nvPr/>
          </p:nvSpPr>
          <p:spPr bwMode="invGray"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70" name="69 laisva forma"/>
            <p:cNvSpPr/>
            <p:nvPr/>
          </p:nvSpPr>
          <p:spPr bwMode="invGray"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71" name="70 laisva forma"/>
            <p:cNvSpPr/>
            <p:nvPr/>
          </p:nvSpPr>
          <p:spPr bwMode="invGray"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</p:grpSp>
      <p:sp>
        <p:nvSpPr>
          <p:cNvPr id="46" name="45 stačiakampis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sz="1800" dirty="0"/>
          </a:p>
        </p:txBody>
      </p:sp>
      <p:sp>
        <p:nvSpPr>
          <p:cNvPr id="57" name="56 stačiakampis"/>
          <p:cNvSpPr/>
          <p:nvPr/>
        </p:nvSpPr>
        <p:spPr bwMode="ltGray"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sz="1800" dirty="0"/>
          </a:p>
        </p:txBody>
      </p:sp>
      <p:sp>
        <p:nvSpPr>
          <p:cNvPr id="58" name="57 stačiakampis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sz="1800" dirty="0"/>
          </a:p>
        </p:txBody>
      </p:sp>
      <p:sp>
        <p:nvSpPr>
          <p:cNvPr id="61" name="60 stačiakampis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sz="1800" dirty="0"/>
          </a:p>
        </p:txBody>
      </p:sp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6319777" y="2657435"/>
            <a:ext cx="4406096" cy="1463153"/>
          </a:xfrm>
        </p:spPr>
        <p:txBody>
          <a:bodyPr rtlCol="0" anchor="b">
            <a:normAutofit/>
          </a:bodyPr>
          <a:lstStyle>
            <a:lvl1pPr algn="l">
              <a:defRPr sz="2800" b="0"/>
            </a:lvl1pPr>
          </a:lstStyle>
          <a:p>
            <a:pPr rtl="0"/>
            <a:r>
              <a:rPr lang="lt-LT"/>
              <a:t>Spustelėję redag. ruoš. pavad. stilių</a:t>
            </a:r>
            <a:endParaRPr lang="lt-LT" dirty="0"/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 hasCustomPrompt="1"/>
          </p:nvPr>
        </p:nvSpPr>
        <p:spPr>
          <a:xfrm>
            <a:off x="1527859" y="856527"/>
            <a:ext cx="4120587" cy="5150734"/>
          </a:xfrm>
        </p:spPr>
        <p:txBody>
          <a:bodyPr rtlCol="0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lt-LT"/>
              <a:t>Redaguoti šablono teksto stilius</a:t>
            </a:r>
          </a:p>
          <a:p>
            <a:pPr lvl="1" rtl="0"/>
            <a:r>
              <a:rPr lang="lt-LT"/>
              <a:t>Antras lygis</a:t>
            </a:r>
          </a:p>
          <a:p>
            <a:pPr lvl="2" rtl="0"/>
            <a:r>
              <a:rPr lang="lt-LT"/>
              <a:t>Trečias lygis</a:t>
            </a:r>
          </a:p>
          <a:p>
            <a:pPr lvl="3" rtl="0"/>
            <a:r>
              <a:rPr lang="lt-LT"/>
              <a:t>Ketvirtas lygis</a:t>
            </a:r>
          </a:p>
          <a:p>
            <a:pPr lvl="4" rtl="0"/>
            <a:r>
              <a:rPr lang="lt-LT"/>
              <a:t>Penktas lygis</a:t>
            </a:r>
            <a:endParaRPr lang="lt-LT" dirty="0"/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 hasCustomPrompt="1"/>
          </p:nvPr>
        </p:nvSpPr>
        <p:spPr>
          <a:xfrm>
            <a:off x="6315456" y="4136994"/>
            <a:ext cx="4398379" cy="1517904"/>
          </a:xfrm>
        </p:spPr>
        <p:txBody>
          <a:bodyPr rtlCol="0"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t-LT"/>
              <a:t>Redaguoti šablono teksto stilius</a:t>
            </a:r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 rtlCol="0">
            <a:normAutofit/>
          </a:bodyPr>
          <a:lstStyle/>
          <a:p>
            <a:pPr rtl="0"/>
            <a:r>
              <a:rPr lang="lt-LT" dirty="0"/>
              <a:t>Įtraukti </a:t>
            </a:r>
            <a:r>
              <a:rPr lang="lt-LT" dirty="0" err="1"/>
              <a:t>poraštę</a:t>
            </a:r>
            <a:endParaRPr lang="lt-LT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lt-LT" smtClean="0"/>
              <a:t>‹#›</a:t>
            </a:fld>
            <a:endParaRPr lang="lt-LT" dirty="0"/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43 grupė"/>
          <p:cNvGrpSpPr/>
          <p:nvPr/>
        </p:nvGrpSpPr>
        <p:grpSpPr bwMode="invGray"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44 grupė"/>
            <p:cNvGrpSpPr/>
            <p:nvPr/>
          </p:nvGrpSpPr>
          <p:grpSpPr bwMode="invGray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4 grupė"/>
              <p:cNvGrpSpPr/>
              <p:nvPr/>
            </p:nvGrpSpPr>
            <p:grpSpPr bwMode="invGray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86 stačiakampis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88" name="2 stačiakampis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89" name="3 stačiakampis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</p:grpSp>
          <p:grpSp>
            <p:nvGrpSpPr>
              <p:cNvPr id="76" name="5 grupė"/>
              <p:cNvGrpSpPr/>
              <p:nvPr/>
            </p:nvGrpSpPr>
            <p:grpSpPr bwMode="invGray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83 stačiakampis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85" name="84 stačiakampis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86" name="85 stačiakampis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</p:grpSp>
          <p:grpSp>
            <p:nvGrpSpPr>
              <p:cNvPr id="77" name="9 grupė"/>
              <p:cNvGrpSpPr/>
              <p:nvPr/>
            </p:nvGrpSpPr>
            <p:grpSpPr bwMode="invGray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80 stačiakampis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82" name="81 stačiakampis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83" name="82 stačiakampis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</p:grpSp>
          <p:sp>
            <p:nvSpPr>
              <p:cNvPr id="78" name="77 stačiakampis"/>
              <p:cNvSpPr/>
              <p:nvPr/>
            </p:nvSpPr>
            <p:spPr bwMode="invGray"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lt-LT" sz="1800" dirty="0"/>
              </a:p>
            </p:txBody>
          </p:sp>
          <p:sp>
            <p:nvSpPr>
              <p:cNvPr id="79" name="78 stačiakampis"/>
              <p:cNvSpPr/>
              <p:nvPr/>
            </p:nvSpPr>
            <p:spPr bwMode="invGray"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lt-LT" sz="1800" dirty="0"/>
              </a:p>
            </p:txBody>
          </p:sp>
          <p:sp>
            <p:nvSpPr>
              <p:cNvPr id="80" name="79 stačiakampis"/>
              <p:cNvSpPr/>
              <p:nvPr/>
            </p:nvSpPr>
            <p:spPr bwMode="invGray"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lt-LT" sz="1800" dirty="0"/>
              </a:p>
            </p:txBody>
          </p:sp>
        </p:grpSp>
        <p:sp>
          <p:nvSpPr>
            <p:cNvPr id="46" name="45 laisva forma"/>
            <p:cNvSpPr/>
            <p:nvPr/>
          </p:nvSpPr>
          <p:spPr bwMode="invGray"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47" name="46 laisva forma"/>
            <p:cNvSpPr/>
            <p:nvPr/>
          </p:nvSpPr>
          <p:spPr bwMode="invGray"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48" name="47 laisva forma"/>
            <p:cNvSpPr/>
            <p:nvPr/>
          </p:nvSpPr>
          <p:spPr bwMode="invGray"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49" name="48 laisva forma"/>
            <p:cNvSpPr/>
            <p:nvPr/>
          </p:nvSpPr>
          <p:spPr bwMode="invGray"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0" name="49 laisva forma"/>
            <p:cNvSpPr/>
            <p:nvPr/>
          </p:nvSpPr>
          <p:spPr bwMode="invGray"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1" name="50 šešiakampis"/>
            <p:cNvSpPr/>
            <p:nvPr/>
          </p:nvSpPr>
          <p:spPr bwMode="invGray"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2" name="51 šešiakampis"/>
            <p:cNvSpPr/>
            <p:nvPr/>
          </p:nvSpPr>
          <p:spPr bwMode="invGray"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0" name="59 šešiakampis"/>
            <p:cNvSpPr/>
            <p:nvPr/>
          </p:nvSpPr>
          <p:spPr bwMode="invGray"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1" name="60 šešiakampis"/>
            <p:cNvSpPr/>
            <p:nvPr/>
          </p:nvSpPr>
          <p:spPr bwMode="invGray"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2" name="61 šešiakampis"/>
            <p:cNvSpPr/>
            <p:nvPr/>
          </p:nvSpPr>
          <p:spPr bwMode="invGray"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3" name="62 laisva forma"/>
            <p:cNvSpPr/>
            <p:nvPr/>
          </p:nvSpPr>
          <p:spPr bwMode="invGray"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4" name="63 šešiakampis"/>
            <p:cNvSpPr/>
            <p:nvPr/>
          </p:nvSpPr>
          <p:spPr bwMode="invGray"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5" name="64 šešiakampis"/>
            <p:cNvSpPr/>
            <p:nvPr/>
          </p:nvSpPr>
          <p:spPr bwMode="invGray"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6" name="65 šešiakampis"/>
            <p:cNvSpPr/>
            <p:nvPr/>
          </p:nvSpPr>
          <p:spPr bwMode="invGray"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7" name="66 šešiakampis"/>
            <p:cNvSpPr/>
            <p:nvPr/>
          </p:nvSpPr>
          <p:spPr bwMode="invGray"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8" name="67 šešiakampis"/>
            <p:cNvSpPr/>
            <p:nvPr/>
          </p:nvSpPr>
          <p:spPr bwMode="invGray"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9" name="68 šešiakampis"/>
            <p:cNvSpPr/>
            <p:nvPr/>
          </p:nvSpPr>
          <p:spPr bwMode="invGray"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70" name="69 šešiakampis"/>
            <p:cNvSpPr/>
            <p:nvPr/>
          </p:nvSpPr>
          <p:spPr bwMode="invGray"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71" name="70 šešiakampis"/>
            <p:cNvSpPr/>
            <p:nvPr/>
          </p:nvSpPr>
          <p:spPr bwMode="invGray"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72" name="71 šešiakampis"/>
            <p:cNvSpPr/>
            <p:nvPr/>
          </p:nvSpPr>
          <p:spPr bwMode="invGray"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73" name="72 laisva forma"/>
            <p:cNvSpPr/>
            <p:nvPr/>
          </p:nvSpPr>
          <p:spPr bwMode="invGray"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74" name="73 laisva forma"/>
            <p:cNvSpPr/>
            <p:nvPr/>
          </p:nvSpPr>
          <p:spPr bwMode="invGray"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</p:grpSp>
      <p:sp>
        <p:nvSpPr>
          <p:cNvPr id="94" name="93 stačiakampis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sz="1800" dirty="0"/>
          </a:p>
        </p:txBody>
      </p:sp>
      <p:sp>
        <p:nvSpPr>
          <p:cNvPr id="101" name="100 stačiakampis"/>
          <p:cNvSpPr/>
          <p:nvPr/>
        </p:nvSpPr>
        <p:spPr bwMode="ltGray"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sz="1800" dirty="0"/>
          </a:p>
        </p:txBody>
      </p:sp>
      <p:sp>
        <p:nvSpPr>
          <p:cNvPr id="102" name="101 stačiakampis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sz="1800" dirty="0"/>
          </a:p>
        </p:txBody>
      </p:sp>
      <p:sp>
        <p:nvSpPr>
          <p:cNvPr id="105" name="104 stačiakampis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sz="1800" dirty="0"/>
          </a:p>
        </p:txBody>
      </p:sp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6312565" y="2660904"/>
            <a:ext cx="4401312" cy="1463040"/>
          </a:xfrm>
        </p:spPr>
        <p:txBody>
          <a:bodyPr rtlCol="0" anchor="b">
            <a:normAutofit/>
          </a:bodyPr>
          <a:lstStyle>
            <a:lvl1pPr algn="l">
              <a:defRPr sz="2800" b="0"/>
            </a:lvl1pPr>
          </a:lstStyle>
          <a:p>
            <a:pPr rtl="0"/>
            <a:r>
              <a:rPr lang="lt-LT"/>
              <a:t>Spustelėję redag. ruoš. pavad. stilių</a:t>
            </a:r>
            <a:endParaRPr lang="lt-LT" dirty="0"/>
          </a:p>
        </p:txBody>
      </p:sp>
      <p:sp>
        <p:nvSpPr>
          <p:cNvPr id="3" name="2 paveikslėlio vietos rezervavimo ženklas" descr="Tuščias vietos rezervavimo ženklas vaizdui įtraukti. Spustelėkite vietos rezervavimo ženklą ir pasirinkite vaizdą, kurį norite įtraukti"/>
          <p:cNvSpPr>
            <a:spLocks noGrp="1"/>
          </p:cNvSpPr>
          <p:nvPr>
            <p:ph type="pic" idx="1" hasCustomPrompt="1"/>
          </p:nvPr>
        </p:nvSpPr>
        <p:spPr>
          <a:xfrm>
            <a:off x="1340278" y="693795"/>
            <a:ext cx="4479497" cy="5468112"/>
          </a:xfrm>
        </p:spPr>
        <p:txBody>
          <a:bodyPr rtlCol="0"/>
          <a:lstStyle>
            <a:lvl1pPr marL="0" indent="0">
              <a:buNone/>
              <a:defRPr sz="32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lt-LT"/>
              <a:t>Spustelėkite piktogr. norėdami įtraukti pav.</a:t>
            </a:r>
            <a:endParaRPr lang="lt-LT" dirty="0"/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 hasCustomPrompt="1"/>
          </p:nvPr>
        </p:nvSpPr>
        <p:spPr>
          <a:xfrm>
            <a:off x="6312841" y="4133089"/>
            <a:ext cx="4400764" cy="1519561"/>
          </a:xfrm>
        </p:spPr>
        <p:txBody>
          <a:bodyPr rtlCol="0"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t-LT"/>
              <a:t>Redaguoti šablono teksto stilius</a:t>
            </a:r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 rtlCol="0">
            <a:normAutofit/>
          </a:bodyPr>
          <a:lstStyle/>
          <a:p>
            <a:pPr rtl="0"/>
            <a:r>
              <a:rPr lang="lt-LT"/>
              <a:t>Įtraukti poraštę</a:t>
            </a:r>
            <a:endParaRPr lang="lt-LT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lt-LT" smtClean="0"/>
              <a:t>‹#›</a:t>
            </a:fld>
            <a:endParaRPr lang="lt-LT" dirty="0"/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41 grupė"/>
          <p:cNvGrpSpPr/>
          <p:nvPr/>
        </p:nvGrpSpPr>
        <p:grpSpPr bwMode="invGray">
          <a:xfrm>
            <a:off x="-506608" y="0"/>
            <a:ext cx="13243109" cy="6858000"/>
            <a:chOff x="-382404" y="0"/>
            <a:chExt cx="9932332" cy="6858000"/>
          </a:xfrm>
        </p:grpSpPr>
        <p:grpSp>
          <p:nvGrpSpPr>
            <p:cNvPr id="43" name="44 grupė"/>
            <p:cNvGrpSpPr/>
            <p:nvPr/>
          </p:nvGrpSpPr>
          <p:grpSpPr bwMode="invGray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4 grupė"/>
              <p:cNvGrpSpPr/>
              <p:nvPr/>
            </p:nvGrpSpPr>
            <p:grpSpPr bwMode="invGray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112 stačiakampis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114" name="2 stačiakampis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115" name="3 stačiakampis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</p:grpSp>
          <p:grpSp>
            <p:nvGrpSpPr>
              <p:cNvPr id="102" name="5 grupė"/>
              <p:cNvGrpSpPr/>
              <p:nvPr/>
            </p:nvGrpSpPr>
            <p:grpSpPr bwMode="invGray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109 stačiakampis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111" name="110 stačiakampis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112" name="111 stačiakampis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</p:grpSp>
          <p:grpSp>
            <p:nvGrpSpPr>
              <p:cNvPr id="103" name="9 grupė"/>
              <p:cNvGrpSpPr/>
              <p:nvPr/>
            </p:nvGrpSpPr>
            <p:grpSpPr bwMode="invGray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106 stačiakampis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108" name="107 stačiakampis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  <p:sp>
              <p:nvSpPr>
                <p:cNvPr id="109" name="108 stačiakampis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lt-LT" sz="1800" dirty="0"/>
                </a:p>
              </p:txBody>
            </p:sp>
          </p:grpSp>
          <p:sp>
            <p:nvSpPr>
              <p:cNvPr id="104" name="103 stačiakampis"/>
              <p:cNvSpPr/>
              <p:nvPr/>
            </p:nvSpPr>
            <p:spPr bwMode="invGray"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lt-LT" sz="1800" dirty="0"/>
              </a:p>
            </p:txBody>
          </p:sp>
          <p:sp>
            <p:nvSpPr>
              <p:cNvPr id="105" name="104 stačiakampis"/>
              <p:cNvSpPr/>
              <p:nvPr/>
            </p:nvSpPr>
            <p:spPr bwMode="invGray"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lt-LT" sz="1800" dirty="0"/>
              </a:p>
            </p:txBody>
          </p:sp>
          <p:sp>
            <p:nvSpPr>
              <p:cNvPr id="106" name="105 stačiakampis"/>
              <p:cNvSpPr/>
              <p:nvPr/>
            </p:nvSpPr>
            <p:spPr bwMode="invGray"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lt-LT" sz="1800" dirty="0"/>
              </a:p>
            </p:txBody>
          </p:sp>
        </p:grpSp>
        <p:sp>
          <p:nvSpPr>
            <p:cNvPr id="44" name="43 laisva forma"/>
            <p:cNvSpPr/>
            <p:nvPr/>
          </p:nvSpPr>
          <p:spPr bwMode="invGray"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45" name="44 laisva forma"/>
            <p:cNvSpPr/>
            <p:nvPr/>
          </p:nvSpPr>
          <p:spPr bwMode="invGray"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46" name="45 laisva forma"/>
            <p:cNvSpPr/>
            <p:nvPr/>
          </p:nvSpPr>
          <p:spPr bwMode="invGray"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47" name="46 laisva forma"/>
            <p:cNvSpPr/>
            <p:nvPr/>
          </p:nvSpPr>
          <p:spPr bwMode="invGray"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49" name="48 laisva forma"/>
            <p:cNvSpPr/>
            <p:nvPr/>
          </p:nvSpPr>
          <p:spPr bwMode="invGray"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0" name="49 šešiakampis"/>
            <p:cNvSpPr/>
            <p:nvPr/>
          </p:nvSpPr>
          <p:spPr bwMode="invGray"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1" name="50 šešiakampis"/>
            <p:cNvSpPr/>
            <p:nvPr/>
          </p:nvSpPr>
          <p:spPr bwMode="invGray"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2" name="51 šešiakampis"/>
            <p:cNvSpPr/>
            <p:nvPr/>
          </p:nvSpPr>
          <p:spPr bwMode="invGray"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3" name="52 šešiakampis"/>
            <p:cNvSpPr/>
            <p:nvPr/>
          </p:nvSpPr>
          <p:spPr bwMode="invGray"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4" name="53 šešiakampis"/>
            <p:cNvSpPr/>
            <p:nvPr/>
          </p:nvSpPr>
          <p:spPr bwMode="invGray"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5" name="54 laisva forma"/>
            <p:cNvSpPr/>
            <p:nvPr/>
          </p:nvSpPr>
          <p:spPr bwMode="invGray"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6" name="55 šešiakampis"/>
            <p:cNvSpPr/>
            <p:nvPr/>
          </p:nvSpPr>
          <p:spPr bwMode="invGray"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7" name="56 šešiakampis"/>
            <p:cNvSpPr/>
            <p:nvPr/>
          </p:nvSpPr>
          <p:spPr bwMode="invGray"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8" name="57 šešiakampis"/>
            <p:cNvSpPr/>
            <p:nvPr/>
          </p:nvSpPr>
          <p:spPr bwMode="invGray"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59" name="58 šešiakampis"/>
            <p:cNvSpPr/>
            <p:nvPr/>
          </p:nvSpPr>
          <p:spPr bwMode="invGray"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60" name="59 šešiakampis"/>
            <p:cNvSpPr/>
            <p:nvPr/>
          </p:nvSpPr>
          <p:spPr bwMode="invGray"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95" name="94 šešiakampis"/>
            <p:cNvSpPr/>
            <p:nvPr/>
          </p:nvSpPr>
          <p:spPr bwMode="invGray"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96" name="95 šešiakampis"/>
            <p:cNvSpPr/>
            <p:nvPr/>
          </p:nvSpPr>
          <p:spPr bwMode="invGray"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97" name="96 šešiakampis"/>
            <p:cNvSpPr/>
            <p:nvPr/>
          </p:nvSpPr>
          <p:spPr bwMode="invGray"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98" name="97 šešiakampis"/>
            <p:cNvSpPr/>
            <p:nvPr/>
          </p:nvSpPr>
          <p:spPr bwMode="invGray"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99" name="98 laisva forma"/>
            <p:cNvSpPr/>
            <p:nvPr/>
          </p:nvSpPr>
          <p:spPr bwMode="invGray"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  <p:sp>
          <p:nvSpPr>
            <p:cNvPr id="100" name="99 laisva forma"/>
            <p:cNvSpPr/>
            <p:nvPr/>
          </p:nvSpPr>
          <p:spPr bwMode="invGray"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lt-LT" sz="1800" dirty="0"/>
            </a:p>
          </p:txBody>
        </p:sp>
      </p:grpSp>
      <p:sp>
        <p:nvSpPr>
          <p:cNvPr id="66" name="65 stačiakampis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sz="1800" dirty="0"/>
          </a:p>
        </p:txBody>
      </p:sp>
      <p:sp>
        <p:nvSpPr>
          <p:cNvPr id="70" name="69 stačiakampis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sz="1800" dirty="0"/>
          </a:p>
        </p:txBody>
      </p:sp>
      <p:sp>
        <p:nvSpPr>
          <p:cNvPr id="71" name="70 stačiakampis"/>
          <p:cNvSpPr/>
          <p:nvPr/>
        </p:nvSpPr>
        <p:spPr bwMode="ltGray"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sz="1800" dirty="0"/>
          </a:p>
        </p:txBody>
      </p:sp>
      <p:sp>
        <p:nvSpPr>
          <p:cNvPr id="2" name="1 pavadinimo vietos rezervavimo ženklas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lt-LT" dirty="0"/>
              <a:t>Spustelėkite, jei norite redaguoti ruošinio pavadinimo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39097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lt-LT" dirty="0"/>
              <a:t>Spustelėkite, jei norite redaguoti ruošinio teksto stilius</a:t>
            </a:r>
          </a:p>
          <a:p>
            <a:pPr lvl="1" rtl="0"/>
            <a:r>
              <a:rPr lang="lt-LT" dirty="0"/>
              <a:t>Antras lygis</a:t>
            </a:r>
          </a:p>
          <a:p>
            <a:pPr lvl="2" rtl="0"/>
            <a:r>
              <a:rPr lang="lt-LT" dirty="0"/>
              <a:t>Trečias lygis</a:t>
            </a:r>
          </a:p>
          <a:p>
            <a:pPr lvl="3" rtl="0"/>
            <a:r>
              <a:rPr lang="lt-LT" dirty="0"/>
              <a:t>Ketvirtas lygis</a:t>
            </a:r>
          </a:p>
          <a:p>
            <a:pPr lvl="4" rtl="0"/>
            <a:r>
              <a:rPr lang="lt-LT" dirty="0"/>
              <a:t>Penktas lygis</a:t>
            </a:r>
          </a:p>
          <a:p>
            <a:pPr lvl="5" rtl="0"/>
            <a:endParaRPr lang="lt-LT" dirty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lt-LT" dirty="0"/>
              <a:t>Įtraukti </a:t>
            </a:r>
            <a:r>
              <a:rPr lang="lt-LT" dirty="0" err="1"/>
              <a:t>poraštę</a:t>
            </a:r>
            <a:endParaRPr lang="lt-LT" dirty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EFEFE"/>
                </a:solidFill>
              </a:defRPr>
            </a:lvl1pPr>
          </a:lstStyle>
          <a:p>
            <a:pPr rtl="0"/>
            <a:fld id="{401CF334-2D5C-4859-84A6-CA7E6E43FAEB}" type="slidenum">
              <a:rPr lang="lt-LT" smtClean="0"/>
              <a:t>‹#›</a:t>
            </a:fld>
            <a:endParaRPr lang="lt-LT" dirty="0"/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FEFEFE"/>
                </a:solidFill>
              </a:defRPr>
            </a:lvl1pPr>
          </a:lstStyle>
          <a:p>
            <a:pPr rtl="0"/>
            <a:r>
              <a:rPr lang="lt-LT"/>
              <a:t>2024-06-12</a:t>
            </a:r>
            <a:endParaRPr lang="lt-L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anose="05020102010507070707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anose="05020102010507070707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585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anose="05020102010507070707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anose="05020102010507070707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74800" indent="-28575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945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892935" indent="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anose="05020102010507070707" pitchFamily="18" charset="2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pavadinimas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algn="ctr" rtl="0"/>
            <a:r>
              <a:rPr lang="lt-LT" sz="2800" b="1" dirty="0"/>
              <a:t>Vidaus įsivertinimo anketavimo rezultatai</a:t>
            </a:r>
            <a:br>
              <a:rPr lang="lt-LT" sz="2800" b="1" dirty="0"/>
            </a:br>
            <a:r>
              <a:rPr lang="lt-LT" sz="2800" b="1" dirty="0"/>
              <a:t>(2023 m.) 2024 </a:t>
            </a:r>
            <a:r>
              <a:rPr lang="lt-LT" sz="2800" b="1" dirty="0" err="1"/>
              <a:t>m.m</a:t>
            </a:r>
            <a:r>
              <a:rPr lang="lt-LT" sz="2800" b="1"/>
              <a:t>.</a:t>
            </a:r>
            <a:endParaRPr lang="lt-LT" sz="2800" b="1" dirty="0"/>
          </a:p>
        </p:txBody>
      </p:sp>
      <p:sp>
        <p:nvSpPr>
          <p:cNvPr id="3" name="2 paantraštė"/>
          <p:cNvSpPr>
            <a:spLocks noGrp="1"/>
          </p:cNvSpPr>
          <p:nvPr>
            <p:ph type="subTitle" idx="1"/>
          </p:nvPr>
        </p:nvSpPr>
        <p:spPr>
          <a:xfrm>
            <a:off x="7315200" y="5319346"/>
            <a:ext cx="3409025" cy="362364"/>
          </a:xfrm>
        </p:spPr>
        <p:txBody>
          <a:bodyPr rtlCol="0">
            <a:normAutofit lnSpcReduction="10000"/>
          </a:bodyPr>
          <a:lstStyle/>
          <a:p>
            <a:pPr rtl="0"/>
            <a:r>
              <a:rPr lang="lt-LT" b="1" dirty="0"/>
              <a:t>2024 m. birželio 12 d.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lt-LT" smtClean="0"/>
              <a:t>1</a:t>
            </a:fld>
            <a:endParaRPr lang="lt-LT" dirty="0"/>
          </a:p>
        </p:txBody>
      </p:sp>
      <p:pic>
        <p:nvPicPr>
          <p:cNvPr id="8" name="Paveikslėlis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58" y="285034"/>
            <a:ext cx="2340935" cy="23409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2804746" y="1027664"/>
            <a:ext cx="7952899" cy="512133"/>
          </a:xfrm>
        </p:spPr>
        <p:txBody>
          <a:bodyPr rtlCol="0">
            <a:normAutofit fontScale="90000"/>
          </a:bodyPr>
          <a:lstStyle/>
          <a:p>
            <a:pPr rtl="0"/>
            <a:r>
              <a:rPr lang="lt-LT" dirty="0"/>
              <a:t>       Respondentų grupės</a:t>
            </a:r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endParaRPr lang="lt-LT" b="1" dirty="0"/>
          </a:p>
          <a:p>
            <a:pPr marL="68580" indent="0" rtl="0">
              <a:buNone/>
            </a:pPr>
            <a:endParaRPr lang="lt-LT" dirty="0"/>
          </a:p>
        </p:txBody>
      </p:sp>
      <p:graphicFrame>
        <p:nvGraphicFramePr>
          <p:cNvPr id="5" name="Lentelė 4"/>
          <p:cNvGraphicFramePr>
            <a:graphicFrameLocks noGrp="1"/>
          </p:cNvGraphicFramePr>
          <p:nvPr/>
        </p:nvGraphicFramePr>
        <p:xfrm>
          <a:off x="1213339" y="1935451"/>
          <a:ext cx="9900137" cy="33070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618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8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38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51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Pakviesta dalyvių: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Gauta atsakymų: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Atsakytų klausimynų skaičius: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Administracija, mokytojai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98,6 %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Mokiniai</a:t>
                      </a:r>
                      <a:r>
                        <a:rPr lang="lt-LT" baseline="0" dirty="0"/>
                        <a:t> (5-8 kl.)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628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628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100 %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Tėvai,</a:t>
                      </a:r>
                      <a:r>
                        <a:rPr lang="lt-LT" baseline="0" dirty="0"/>
                        <a:t> </a:t>
                      </a:r>
                      <a:r>
                        <a:rPr lang="lt-LT" dirty="0"/>
                        <a:t>globėjai, rūpintojai</a:t>
                      </a:r>
                      <a:r>
                        <a:rPr lang="lt-LT" baseline="0" dirty="0"/>
                        <a:t> (</a:t>
                      </a:r>
                      <a:r>
                        <a:rPr lang="lt-LT" dirty="0"/>
                        <a:t>1-8 kl.)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1078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/>
                        <a:t>231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21 %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Datos vietos rezervavimo ženklas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lt-LT" smtClean="0"/>
              <a:t>2</a:t>
            </a:fld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rtl="0"/>
            <a:r>
              <a:rPr lang="lt-LT" dirty="0"/>
              <a:t>Plačiojo įsivertinimo sritys</a:t>
            </a:r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/>
          </p:nvPr>
        </p:nvSpPr>
        <p:spPr>
          <a:xfrm>
            <a:off x="1391920" y="2367915"/>
            <a:ext cx="9390380" cy="3464560"/>
          </a:xfrm>
        </p:spPr>
        <p:txBody>
          <a:bodyPr rtlCol="0"/>
          <a:lstStyle/>
          <a:p>
            <a:pPr lvl="0" rtl="0">
              <a:lnSpc>
                <a:spcPct val="150000"/>
              </a:lnSpc>
            </a:pPr>
            <a:r>
              <a:rPr lang="lt-LT" sz="2800" dirty="0"/>
              <a:t>1 sritis. </a:t>
            </a:r>
            <a:r>
              <a:rPr lang="lt-LT" sz="2800" b="1" dirty="0"/>
              <a:t>REZULTATAI</a:t>
            </a:r>
            <a:endParaRPr lang="lt-LT" sz="2800" dirty="0"/>
          </a:p>
          <a:p>
            <a:pPr lvl="0" rtl="0">
              <a:lnSpc>
                <a:spcPct val="150000"/>
              </a:lnSpc>
            </a:pPr>
            <a:r>
              <a:rPr lang="lt-LT" sz="2800" dirty="0"/>
              <a:t>2 sritis. </a:t>
            </a:r>
            <a:r>
              <a:rPr lang="lt-LT" sz="2800" b="1" dirty="0"/>
              <a:t>UGDYMASIS IR MOKINIŲ PATIRTYS</a:t>
            </a:r>
          </a:p>
          <a:p>
            <a:pPr lvl="0">
              <a:lnSpc>
                <a:spcPct val="150000"/>
              </a:lnSpc>
            </a:pPr>
            <a:r>
              <a:rPr lang="lt-LT" sz="2800" dirty="0"/>
              <a:t>3 sritis. </a:t>
            </a:r>
            <a:r>
              <a:rPr lang="lt-LT" sz="2800" b="1" dirty="0"/>
              <a:t>UGDYMO(SI) APLINKOS</a:t>
            </a:r>
          </a:p>
          <a:p>
            <a:pPr lvl="0">
              <a:lnSpc>
                <a:spcPct val="150000"/>
              </a:lnSpc>
            </a:pPr>
            <a:r>
              <a:rPr lang="lt-LT" sz="2800" dirty="0"/>
              <a:t>4 sritis. </a:t>
            </a:r>
            <a:r>
              <a:rPr lang="lt-LT" sz="2800" b="1" dirty="0"/>
              <a:t>LYDERYSTĖ IR VADYBA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lt-LT" smtClean="0"/>
              <a:t>3</a:t>
            </a:fld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Lentelė 4"/>
          <p:cNvGraphicFramePr>
            <a:graphicFrameLocks noGrp="1"/>
          </p:cNvGraphicFramePr>
          <p:nvPr/>
        </p:nvGraphicFramePr>
        <p:xfrm>
          <a:off x="1090246" y="1354013"/>
          <a:ext cx="10199076" cy="43886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50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84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9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79417">
                <a:tc>
                  <a:txBody>
                    <a:bodyPr/>
                    <a:lstStyle/>
                    <a:p>
                      <a:pPr algn="ctr"/>
                      <a:r>
                        <a:rPr lang="lt-LT" sz="2000" b="1" dirty="0"/>
                        <a:t>Sritis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lt-LT" sz="2000" b="1" dirty="0"/>
                        <a:t>Stiprieji apklausos įsivertinimo aspektai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lt-LT" sz="2000" b="1" dirty="0"/>
                        <a:t>Tobulintini apklausos įsivertinimo aspektai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9657">
                <a:tc>
                  <a:txBody>
                    <a:bodyPr/>
                    <a:lstStyle/>
                    <a:p>
                      <a:r>
                        <a:rPr lang="lt-LT" sz="1800" b="0" i="0" dirty="0">
                          <a:latin typeface="Bookman Old Style" panose="02050604050505020204" pitchFamily="18" charset="0"/>
                        </a:rPr>
                        <a:t>1. REZULTATAI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/>
                        <a:t>Mokykloje nuolat analizuojami mokinių mokymosi pasiekimų rezultatai –</a:t>
                      </a:r>
                      <a:r>
                        <a:rPr lang="lt-LT" sz="1800" baseline="0" dirty="0"/>
                        <a:t> 98,6%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/>
                        <a:t>Mokiniai geba planuoti savo tolesnį mokymąsi – 74,7</a:t>
                      </a:r>
                      <a:r>
                        <a:rPr lang="lt-LT" sz="1800" baseline="0" dirty="0"/>
                        <a:t> %</a:t>
                      </a:r>
                      <a:endParaRPr lang="lt-LT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7397">
                <a:tc>
                  <a:txBody>
                    <a:bodyPr/>
                    <a:lstStyle/>
                    <a:p>
                      <a:r>
                        <a:rPr lang="lt-LT" b="0" i="0" dirty="0">
                          <a:latin typeface="Bookman Old Style" panose="02050604050505020204" pitchFamily="18" charset="0"/>
                        </a:rPr>
                        <a:t>2. UGDYMASIS IR MOKINIŲ PATIRTYS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/>
                        <a:t>Pamokose leidžiu</a:t>
                      </a:r>
                      <a:r>
                        <a:rPr lang="lt-LT" sz="1800" baseline="0" dirty="0"/>
                        <a:t> mokiniams klysti ir mokytis iš klaidų – 100%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lt-LT" sz="1800" baseline="0" dirty="0"/>
                        <a:t>Skatinu mokinius tobulėti – 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/>
                        <a:t>Mokiniai geba tinkamai spręsti mokymosi problemas – 87,4%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7397">
                <a:tc>
                  <a:txBody>
                    <a:bodyPr/>
                    <a:lstStyle/>
                    <a:p>
                      <a:r>
                        <a:rPr lang="lt-LT" b="0" i="0" dirty="0">
                          <a:latin typeface="Bookman Old Style" panose="02050604050505020204" pitchFamily="18" charset="0"/>
                        </a:rPr>
                        <a:t>3. UGDYMO(SI) APLINKOS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/>
                        <a:t>Mokyklos</a:t>
                      </a:r>
                      <a:r>
                        <a:rPr lang="lt-LT" sz="1800" baseline="0" dirty="0"/>
                        <a:t> patalpos puošiamos mokinių darbais – 100%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/>
                        <a:t>Aš</a:t>
                      </a:r>
                      <a:r>
                        <a:rPr lang="lt-LT" sz="1800" baseline="0" dirty="0"/>
                        <a:t> vedu pamokas ne tik klasėse, bet ir kitose erdvėse – 95,8%</a:t>
                      </a:r>
                      <a:endParaRPr lang="lt-LT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843">
                <a:tc>
                  <a:txBody>
                    <a:bodyPr/>
                    <a:lstStyle/>
                    <a:p>
                      <a:r>
                        <a:rPr lang="lt-LT" b="0" i="0" dirty="0">
                          <a:latin typeface="Bookman Old Style" panose="02050604050505020204" pitchFamily="18" charset="0"/>
                        </a:rPr>
                        <a:t>4. LYDERYSTĖ IR VADYBA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/>
                        <a:t>Aš siekiu kuo geriau</a:t>
                      </a:r>
                      <a:r>
                        <a:rPr lang="lt-LT" sz="1800" baseline="0" dirty="0"/>
                        <a:t> atlikti savo darbą – 100%</a:t>
                      </a:r>
                      <a:endParaRPr lang="lt-L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/>
                        <a:t>Tėvai yra aktyvūs mokyklos gyvenimo dalyviai – 87,8%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Pavadinimas 5"/>
          <p:cNvSpPr>
            <a:spLocks noGrp="1"/>
          </p:cNvSpPr>
          <p:nvPr>
            <p:ph type="title"/>
          </p:nvPr>
        </p:nvSpPr>
        <p:spPr>
          <a:xfrm>
            <a:off x="501015" y="95885"/>
            <a:ext cx="10996295" cy="1143000"/>
          </a:xfrm>
        </p:spPr>
        <p:txBody>
          <a:bodyPr>
            <a:normAutofit/>
          </a:bodyPr>
          <a:lstStyle/>
          <a:p>
            <a:pPr algn="ctr"/>
            <a:r>
              <a:rPr lang="lt-LT" sz="2800" dirty="0"/>
              <a:t>Administracijos ir mokytojų klausimynų rezultatų apžvalga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  <p:sp>
        <p:nvSpPr>
          <p:cNvPr id="8" name="Skaidrės numerio vietos rezervavimo ženklas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lt-LT" smtClean="0"/>
              <a:t>4</a:t>
            </a:fld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573823" y="1027664"/>
            <a:ext cx="9183822" cy="343936"/>
          </a:xfrm>
        </p:spPr>
        <p:txBody>
          <a:bodyPr>
            <a:noAutofit/>
          </a:bodyPr>
          <a:lstStyle/>
          <a:p>
            <a:pPr algn="ctr"/>
            <a:r>
              <a:rPr lang="lt-LT" sz="2800" dirty="0"/>
              <a:t>Mokinių </a:t>
            </a:r>
            <a:r>
              <a:rPr lang="lt-LT" sz="2800" dirty="0">
                <a:sym typeface="+mn-ea"/>
              </a:rPr>
              <a:t>klausimynų </a:t>
            </a:r>
            <a:r>
              <a:rPr lang="lt-LT" sz="2800" dirty="0"/>
              <a:t>rezultatų apžvalga</a:t>
            </a:r>
          </a:p>
        </p:txBody>
      </p:sp>
      <p:graphicFrame>
        <p:nvGraphicFramePr>
          <p:cNvPr id="3" name="Lentelė 2"/>
          <p:cNvGraphicFramePr>
            <a:graphicFrameLocks noGrp="1"/>
          </p:cNvGraphicFramePr>
          <p:nvPr/>
        </p:nvGraphicFramePr>
        <p:xfrm>
          <a:off x="817685" y="1371600"/>
          <a:ext cx="10550769" cy="49813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00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43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69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lt-LT" sz="2000" b="1" dirty="0"/>
                        <a:t>Sritis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lt-LT" sz="2000" b="1" dirty="0"/>
                        <a:t>Stiprieji apklausos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lt-LT" sz="2000" b="1" dirty="0"/>
                        <a:t> įsivertinimo aspektai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lt-LT" sz="2000" b="1" dirty="0"/>
                        <a:t>Tobulintini apklausos įsivertinimo aspektai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500">
                <a:tc>
                  <a:txBody>
                    <a:bodyPr/>
                    <a:lstStyle/>
                    <a:p>
                      <a:r>
                        <a:rPr lang="lt-LT" sz="1800" b="0" i="0" dirty="0">
                          <a:latin typeface="Bookman Old Style" panose="02050604050505020204" pitchFamily="18" charset="0"/>
                        </a:rPr>
                        <a:t>1. REZULTATAI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Aš pasitikiu savimi</a:t>
                      </a:r>
                      <a:r>
                        <a:rPr lang="lt-LT" baseline="0" dirty="0"/>
                        <a:t> – 85,5%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Aš su mokytojais planuoju,</a:t>
                      </a:r>
                      <a:r>
                        <a:rPr lang="lt-LT" baseline="0" dirty="0"/>
                        <a:t> kaip mokysiuosi toliau – 43,1%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1897">
                <a:tc>
                  <a:txBody>
                    <a:bodyPr/>
                    <a:lstStyle/>
                    <a:p>
                      <a:r>
                        <a:rPr lang="lt-LT" b="0" i="0" dirty="0">
                          <a:latin typeface="Bookman Old Style" panose="02050604050505020204" pitchFamily="18" charset="0"/>
                        </a:rPr>
                        <a:t>2. UGDYMASIS IR MOKINIŲ PATIRTYS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Mokytojai mane vertina įvairiais būdais: pažymiais, kaupiamaisiais įvertinimais, pagyrimais, komentarais raštu ar žodžiu – 64,6%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Man patinka mokytis – 48,7%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5648">
                <a:tc>
                  <a:txBody>
                    <a:bodyPr/>
                    <a:lstStyle/>
                    <a:p>
                      <a:r>
                        <a:rPr lang="lt-LT" b="0" i="0" dirty="0">
                          <a:latin typeface="Bookman Old Style" panose="02050604050505020204" pitchFamily="18" charset="0"/>
                        </a:rPr>
                        <a:t>3. UGDYMO(SI) APLINKOS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Pamokose naudojame įvairias mokymosi priemones (kompiuterius,</a:t>
                      </a:r>
                      <a:r>
                        <a:rPr lang="lt-LT" baseline="0" dirty="0"/>
                        <a:t> planšetes, dal. medžiagą, spalvotus lapelius, rašiklius ir kt.)- 80,6%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Man patinka mokytis mokykloje,</a:t>
                      </a:r>
                      <a:r>
                        <a:rPr lang="lt-LT" baseline="0" dirty="0"/>
                        <a:t> nes joje gražu ir jauku – 59,9%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6828">
                <a:tc>
                  <a:txBody>
                    <a:bodyPr/>
                    <a:lstStyle/>
                    <a:p>
                      <a:r>
                        <a:rPr lang="lt-LT" b="0" i="0" dirty="0">
                          <a:latin typeface="Bookman Old Style" panose="02050604050505020204" pitchFamily="18" charset="0"/>
                        </a:rPr>
                        <a:t>4. LYDERYSTĖ IR VADYBA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Mano tėvai aktyviai dalyvauja mokyklos</a:t>
                      </a:r>
                      <a:r>
                        <a:rPr lang="lt-LT" baseline="0" dirty="0"/>
                        <a:t> renginiuose, susitikimuose su mokytojais – 73,6%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Priimant sprendimus mokykloje gerbiama kiekvieno nuomonė </a:t>
                      </a:r>
                      <a:r>
                        <a:rPr lang="lt-LT" sz="1800" dirty="0">
                          <a:sym typeface="+mn-ea"/>
                        </a:rPr>
                        <a:t> –</a:t>
                      </a:r>
                      <a:r>
                        <a:rPr lang="lt-LT" dirty="0"/>
                        <a:t> 64,9%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lt-LT" smtClean="0"/>
              <a:t>5</a:t>
            </a:fld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391320" y="720969"/>
            <a:ext cx="9366325" cy="597877"/>
          </a:xfrm>
        </p:spPr>
        <p:txBody>
          <a:bodyPr>
            <a:normAutofit fontScale="90000"/>
          </a:bodyPr>
          <a:lstStyle/>
          <a:p>
            <a:pPr algn="ctr"/>
            <a:r>
              <a:rPr lang="lt-LT" sz="2800" dirty="0"/>
              <a:t>Tėvų, globėjų, rūpintojų </a:t>
            </a:r>
            <a:r>
              <a:rPr lang="lt-LT" sz="2800" dirty="0">
                <a:sym typeface="+mn-ea"/>
              </a:rPr>
              <a:t>klausimynų </a:t>
            </a:r>
            <a:r>
              <a:rPr lang="lt-LT" sz="2800" dirty="0"/>
              <a:t>rezultatų apžvalga</a:t>
            </a:r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lt-LT" smtClean="0"/>
              <a:t>6</a:t>
            </a:fld>
            <a:endParaRPr lang="lt-LT" dirty="0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  <p:graphicFrame>
        <p:nvGraphicFramePr>
          <p:cNvPr id="3" name="Lentelė 2"/>
          <p:cNvGraphicFramePr>
            <a:graphicFrameLocks noGrp="1"/>
          </p:cNvGraphicFramePr>
          <p:nvPr/>
        </p:nvGraphicFramePr>
        <p:xfrm>
          <a:off x="932202" y="1450197"/>
          <a:ext cx="10374922" cy="49777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43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9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014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4531">
                <a:tc>
                  <a:txBody>
                    <a:bodyPr/>
                    <a:lstStyle/>
                    <a:p>
                      <a:pPr algn="ctr"/>
                      <a:r>
                        <a:rPr lang="lt-LT" sz="2000" b="1" dirty="0"/>
                        <a:t>Sritis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lt-LT" sz="2000" b="1" dirty="0"/>
                        <a:t>Stiprieji apklausos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lt-LT" sz="2000" b="1" dirty="0"/>
                        <a:t>įsivertinimo aspektai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lt-LT" sz="2000" b="1" dirty="0"/>
                        <a:t>Tobulintini apklausos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lt-LT" sz="2000" b="1" dirty="0"/>
                        <a:t> įsivertinimo aspektai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4500">
                <a:tc>
                  <a:txBody>
                    <a:bodyPr/>
                    <a:lstStyle/>
                    <a:p>
                      <a:r>
                        <a:rPr lang="lt-LT" sz="1800" b="0" i="0" dirty="0">
                          <a:latin typeface="Bookman Old Style" panose="02050604050505020204" pitchFamily="18" charset="0"/>
                        </a:rPr>
                        <a:t>1. REZULTATAI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Aš žinau,</a:t>
                      </a:r>
                      <a:r>
                        <a:rPr lang="lt-LT" baseline="0" dirty="0"/>
                        <a:t> kas mano vaikui sekasi – 97,9%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Mano vaiko mokyklos pasiekimai gerai žinomi mieste</a:t>
                      </a:r>
                      <a:r>
                        <a:rPr lang="lt-LT" baseline="0" dirty="0"/>
                        <a:t> (rajone ar šalyje) – 33,2%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1370">
                <a:tc>
                  <a:txBody>
                    <a:bodyPr/>
                    <a:lstStyle/>
                    <a:p>
                      <a:r>
                        <a:rPr lang="lt-LT" b="0" i="0" dirty="0">
                          <a:latin typeface="Bookman Old Style" panose="02050604050505020204" pitchFamily="18" charset="0"/>
                        </a:rPr>
                        <a:t>2. UGDYMASIS IR MOKINIŲ PATIRTYS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Mano vaikas laikosi mokyklos taisyklių </a:t>
                      </a:r>
                      <a:r>
                        <a:rPr lang="lt-LT" sz="1800" dirty="0">
                          <a:sym typeface="+mn-ea"/>
                        </a:rPr>
                        <a:t> –</a:t>
                      </a:r>
                      <a:r>
                        <a:rPr lang="lt-LT" dirty="0"/>
                        <a:t> 95,6%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baseline="0" dirty="0"/>
                        <a:t>Pamokose vaikas gali pasirinkti įvairaus sunkumo užduotis </a:t>
                      </a:r>
                      <a:r>
                        <a:rPr lang="lt-LT" sz="1800" dirty="0">
                          <a:sym typeface="+mn-ea"/>
                        </a:rPr>
                        <a:t> – 41%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8763">
                <a:tc>
                  <a:txBody>
                    <a:bodyPr/>
                    <a:lstStyle/>
                    <a:p>
                      <a:r>
                        <a:rPr lang="lt-LT" b="0" i="0" dirty="0">
                          <a:latin typeface="Bookman Old Style" panose="02050604050505020204" pitchFamily="18" charset="0"/>
                        </a:rPr>
                        <a:t>3. UGDYMO(SI) APLINKOS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Mokyklos ir klasių erdves puošia mokinių darbai – 85,2%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Mano</a:t>
                      </a:r>
                      <a:r>
                        <a:rPr lang="lt-LT" baseline="0" dirty="0"/>
                        <a:t> vaikas mokosi ne tik klasėje, bet ir kitose aplinkose (pvz. mokyklos bibliotekoje, lauke, gamtoje)</a:t>
                      </a:r>
                      <a:r>
                        <a:rPr lang="lt-LT" sz="1800" dirty="0">
                          <a:sym typeface="+mn-ea"/>
                        </a:rPr>
                        <a:t> – 64,2%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0791">
                <a:tc>
                  <a:txBody>
                    <a:bodyPr/>
                    <a:lstStyle/>
                    <a:p>
                      <a:r>
                        <a:rPr lang="lt-LT" b="0" i="0" dirty="0">
                          <a:latin typeface="Bookman Old Style" panose="02050604050505020204" pitchFamily="18" charset="0"/>
                        </a:rPr>
                        <a:t>4. LYDERYSTĖ IR VADYBA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Aš kasmet dalyvauju individualiuose susitikimuose su mokytojais dėl mano vaiko asmeninės pažangos ir pasiekimų </a:t>
                      </a:r>
                      <a:r>
                        <a:rPr lang="lt-LT" sz="1800" dirty="0">
                          <a:sym typeface="+mn-ea"/>
                        </a:rPr>
                        <a:t> – 81,7%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/>
                        <a:t>Tėvai turi galimybę dalyvauti planuojant</a:t>
                      </a:r>
                      <a:r>
                        <a:rPr lang="lt-LT" baseline="0" dirty="0"/>
                        <a:t> mokyklos ateitį (perspektyvą) – 53%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391285" y="885190"/>
            <a:ext cx="9886315" cy="641985"/>
          </a:xfrm>
        </p:spPr>
        <p:txBody>
          <a:bodyPr>
            <a:normAutofit/>
          </a:bodyPr>
          <a:lstStyle/>
          <a:p>
            <a:pPr algn="ctr"/>
            <a:r>
              <a:rPr lang="lt-LT" sz="2400" dirty="0"/>
              <a:t>Rodiklio </a:t>
            </a:r>
            <a:r>
              <a:rPr lang="lt-LT" sz="2400" b="1" dirty="0"/>
              <a:t>2.4.1 Vertinimas ugdymui </a:t>
            </a:r>
            <a:r>
              <a:rPr lang="lt-LT" sz="2400" dirty="0"/>
              <a:t>klausimynų rezultatų apžvalga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1391285" y="1687195"/>
            <a:ext cx="9391015" cy="4404995"/>
          </a:xfrm>
        </p:spPr>
        <p:txBody>
          <a:bodyPr>
            <a:noAutofit/>
          </a:bodyPr>
          <a:lstStyle/>
          <a:p>
            <a:pPr marL="68580" indent="0">
              <a:lnSpc>
                <a:spcPct val="100000"/>
              </a:lnSpc>
              <a:buNone/>
            </a:pPr>
            <a:r>
              <a:rPr lang="lt-LT" sz="2300" u="sng" dirty="0"/>
              <a:t>Detalūs apklausų duomenys rodo:</a:t>
            </a:r>
          </a:p>
          <a:p>
            <a:pPr>
              <a:lnSpc>
                <a:spcPct val="100000"/>
              </a:lnSpc>
            </a:pPr>
            <a:r>
              <a:rPr lang="lt-LT" sz="2300" dirty="0"/>
              <a:t>100% respondentų teigė, kad teikia mokiniams grįžtamąjį ryšį apie jų pasiekimus, padarytą pažangą įvairiais būdais.</a:t>
            </a:r>
          </a:p>
          <a:p>
            <a:pPr>
              <a:lnSpc>
                <a:spcPct val="100000"/>
              </a:lnSpc>
            </a:pPr>
            <a:r>
              <a:rPr lang="lt-LT" sz="2300" dirty="0"/>
              <a:t>100% respondentų visiškai sutiko, kad vertinimo kriterijai kiekvienoje pamokoje mokiniams gerai žinomi.</a:t>
            </a:r>
          </a:p>
          <a:p>
            <a:pPr>
              <a:lnSpc>
                <a:spcPct val="100000"/>
              </a:lnSpc>
            </a:pPr>
            <a:r>
              <a:rPr lang="lt-LT" sz="2300" dirty="0"/>
              <a:t>100% respondentų atsakė, kad mokiniams argumentuoja jų darbo įvertinimą.</a:t>
            </a:r>
          </a:p>
          <a:p>
            <a:pPr>
              <a:lnSpc>
                <a:spcPct val="100000"/>
              </a:lnSpc>
            </a:pPr>
            <a:r>
              <a:rPr lang="lt-LT" sz="2300" dirty="0"/>
              <a:t>92,2% respondentų teigė, kad siekdami skatinančio grįžtamojo ryšio, naudoja skaitmenines platformas (pvz. Wordwall, Mentimeter, Kahoot ir kt.)</a:t>
            </a:r>
          </a:p>
          <a:p>
            <a:pPr>
              <a:lnSpc>
                <a:spcPct val="100000"/>
              </a:lnSpc>
            </a:pPr>
            <a:r>
              <a:rPr lang="lt-LT" sz="2300" dirty="0"/>
              <a:t>80,3% respondentų iš dalies sutinka, kad naudoja sėkmės kriterijų lentelę.</a:t>
            </a:r>
            <a:br>
              <a:rPr lang="lt-LT" sz="2300" dirty="0"/>
            </a:br>
            <a:endParaRPr lang="lt-LT" sz="2300" dirty="0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lt-LT" smtClean="0"/>
              <a:t>7</a:t>
            </a:fld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altLang="en-US"/>
              <a:t>Išvados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lt-LT" smtClean="0"/>
              <a:t>8</a:t>
            </a:fld>
            <a:endParaRPr lang="lt-LT" dirty="0"/>
          </a:p>
        </p:txBody>
      </p:sp>
      <p:sp>
        <p:nvSpPr>
          <p:cNvPr id="7" name="Text Box 6"/>
          <p:cNvSpPr txBox="1"/>
          <p:nvPr/>
        </p:nvSpPr>
        <p:spPr>
          <a:xfrm>
            <a:off x="984250" y="2469515"/>
            <a:ext cx="10174605" cy="23431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t" anchorCtr="1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lt-LT" sz="2800" dirty="0">
                <a:sym typeface="+mn-ea"/>
              </a:rPr>
              <a:t>      Remiantis plačiojo įsivertinimo duomenimis ir klausimynų ,,Ugdymasis ir mokinių patirtys“ rezultatais, rodiklis </a:t>
            </a:r>
            <a:r>
              <a:rPr lang="lt-LT" sz="2800" b="1" dirty="0">
                <a:sym typeface="+mn-ea"/>
              </a:rPr>
              <a:t>2.4.1 Vertinimas ugdymui</a:t>
            </a:r>
            <a:r>
              <a:rPr lang="lt-LT" sz="2800" dirty="0">
                <a:sym typeface="+mn-ea"/>
              </a:rPr>
              <a:t> buvo patobulintas ir siekė bendrą klausimynų vidurkį - 97,67%.</a:t>
            </a:r>
            <a:endParaRPr lang="lt-LT" sz="2800" dirty="0"/>
          </a:p>
          <a:p>
            <a:pPr marL="68580" indent="0" algn="just">
              <a:lnSpc>
                <a:spcPct val="120000"/>
              </a:lnSpc>
              <a:buNone/>
            </a:pPr>
            <a:endParaRPr lang="lt-LT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515632" y="2724580"/>
            <a:ext cx="9366325" cy="1970512"/>
          </a:xfrm>
        </p:spPr>
        <p:txBody>
          <a:bodyPr>
            <a:normAutofit fontScale="90000"/>
          </a:bodyPr>
          <a:lstStyle/>
          <a:p>
            <a:pPr algn="ctr"/>
            <a:r>
              <a:rPr lang="lt-LT" dirty="0"/>
              <a:t>Dėkojame už dėmesį!</a:t>
            </a:r>
            <a:br>
              <a:rPr lang="lt-LT" dirty="0"/>
            </a:br>
            <a:br>
              <a:rPr lang="lt-LT" dirty="0"/>
            </a:br>
            <a:r>
              <a:rPr lang="lt-LT" dirty="0"/>
              <a:t>,,Mūsų tikslas nėra duomenys, </a:t>
            </a:r>
            <a:br>
              <a:rPr lang="lt-LT" dirty="0"/>
            </a:br>
            <a:r>
              <a:rPr lang="lt-LT" dirty="0"/>
              <a:t>mūsų tikslas – sprendimai“</a:t>
            </a:r>
            <a:br>
              <a:rPr lang="lt-LT" dirty="0"/>
            </a:br>
            <a:endParaRPr lang="lt-LT" dirty="0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/>
              <a:t>2024-06-12</a:t>
            </a:r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lt-LT" smtClean="0"/>
              <a:t>9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>
          <a:xfrm>
            <a:off x="6188597" y="5363309"/>
            <a:ext cx="4669536" cy="853978"/>
          </a:xfrm>
        </p:spPr>
        <p:txBody>
          <a:bodyPr/>
          <a:lstStyle/>
          <a:p>
            <a:pPr rtl="0"/>
            <a:r>
              <a:rPr lang="lt-LT" sz="1400" dirty="0"/>
              <a:t>Parengė Vidaus įsivertinimo koordinavimo grupės pirmininkė Gražina Vilkanecienė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98794" y="4035642"/>
            <a:ext cx="184731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none" rtlCol="0" anchor="ctr" anchorCtr="1">
            <a:spAutoFit/>
          </a:bodyPr>
          <a:lstStyle/>
          <a:p>
            <a:endParaRPr lang="lt-LT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dukto apžvalgos pateiktis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Verslo produkto apžvalgos pateiktis</Template>
  <TotalTime>0</TotalTime>
  <Words>669</Words>
  <Application>Microsoft Office PowerPoint</Application>
  <PresentationFormat>Plačiaekranė</PresentationFormat>
  <Paragraphs>106</Paragraphs>
  <Slides>9</Slides>
  <Notes>3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9</vt:i4>
      </vt:variant>
    </vt:vector>
  </HeadingPairs>
  <TitlesOfParts>
    <vt:vector size="13" baseType="lpstr">
      <vt:lpstr>Bookman Old Style</vt:lpstr>
      <vt:lpstr>Century Gothic</vt:lpstr>
      <vt:lpstr>Wingdings 2</vt:lpstr>
      <vt:lpstr>Produkto apžvalgos pateiktis</vt:lpstr>
      <vt:lpstr>Vidaus įsivertinimo anketavimo rezultatai (2023 m.) 2024 m.m.</vt:lpstr>
      <vt:lpstr>       Respondentų grupės</vt:lpstr>
      <vt:lpstr>Plačiojo įsivertinimo sritys</vt:lpstr>
      <vt:lpstr>Administracijos ir mokytojų klausimynų rezultatų apžvalga</vt:lpstr>
      <vt:lpstr>Mokinių klausimynų rezultatų apžvalga</vt:lpstr>
      <vt:lpstr>Tėvų, globėjų, rūpintojų klausimynų rezultatų apžvalga</vt:lpstr>
      <vt:lpstr>Rodiklio 2.4.1 Vertinimas ugdymui klausimynų rezultatų apžvalga</vt:lpstr>
      <vt:lpstr>Išvados</vt:lpstr>
      <vt:lpstr>Dėkojame už dėmesį!  ,,Mūsų tikslas nėra duomenys,  mūsų tikslas – sprendimai“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Produkto pavadinimas</dc:title>
  <dc:creator>Gražina</dc:creator>
  <cp:lastModifiedBy>GRAŽINA VILKANECIENĖ</cp:lastModifiedBy>
  <cp:revision>43</cp:revision>
  <dcterms:created xsi:type="dcterms:W3CDTF">2024-06-11T15:40:00Z</dcterms:created>
  <dcterms:modified xsi:type="dcterms:W3CDTF">2025-06-17T08:14:51Z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74065800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  <property fmtid="{D5CDD505-2E9C-101B-9397-08002B2CF9AE}" pid="12" name="ICV">
    <vt:lpwstr>28B7F3DDC2D6492FA12E0079E7D7479E_13</vt:lpwstr>
  </property>
  <property fmtid="{D5CDD505-2E9C-101B-9397-08002B2CF9AE}" pid="13" name="KSOProductBuildVer">
    <vt:lpwstr>1033-12.2.0.17119</vt:lpwstr>
  </property>
</Properties>
</file>