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69" r:id="rId5"/>
    <p:sldId id="270" r:id="rId6"/>
    <p:sldId id="276" r:id="rId7"/>
    <p:sldId id="277" r:id="rId8"/>
    <p:sldId id="267" r:id="rId9"/>
    <p:sldId id="261" r:id="rId10"/>
    <p:sldId id="271" r:id="rId11"/>
    <p:sldId id="262" r:id="rId12"/>
    <p:sldId id="272" r:id="rId13"/>
    <p:sldId id="274" r:id="rId14"/>
    <p:sldId id="273" r:id="rId15"/>
    <p:sldId id="275" r:id="rId16"/>
    <p:sldId id="268" r:id="rId17"/>
  </p:sldIdLst>
  <p:sldSz cx="12192000" cy="6858000"/>
  <p:notesSz cx="6858000" cy="9144000"/>
  <p:defaultTextStyle>
    <a:defPPr rtl="0">
      <a:defRPr lang="lt-l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5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23686-56D6-4482-B4E3-3F9784E8899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0_3" csCatId="mainScheme" phldr="1"/>
      <dgm:spPr/>
      <dgm:t>
        <a:bodyPr rtlCol="0"/>
        <a:lstStyle/>
        <a:p>
          <a:pPr rtl="0"/>
          <a:endParaRPr lang="en-US"/>
        </a:p>
      </dgm:t>
    </dgm:pt>
    <dgm:pt modelId="{666F1301-07F7-4F1E-88B9-30CCDFF34C22}">
      <dgm:prSet phldrT="[Text]" custT="1"/>
      <dgm:spPr/>
      <dgm:t>
        <a:bodyPr rtlCol="0"/>
        <a:lstStyle/>
        <a:p>
          <a:pPr algn="ctr" rtl="0">
            <a:lnSpc>
              <a:spcPct val="100000"/>
            </a:lnSpc>
          </a:pPr>
          <a:r>
            <a:rPr lang="lt-LT" sz="2000" kern="1200" noProof="0" dirty="0">
              <a:solidFill>
                <a:prstClr val="white"/>
              </a:solidFill>
              <a:latin typeface="+mn-lt"/>
              <a:ea typeface="+mn-ea"/>
              <a:cs typeface="+mn-cs"/>
            </a:rPr>
            <a:t>Rezultatų suvestinė</a:t>
          </a:r>
        </a:p>
      </dgm:t>
    </dgm:pt>
    <dgm:pt modelId="{48B1B5E3-336B-4618-B3E0-EEC37F417F42}" type="parTrans" cxnId="{70BD86B9-A297-4D90-B59D-12F1AB3DD124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1CCA38C8-B866-440C-8B7A-A6514DD31A53}" type="sibTrans" cxnId="{70BD86B9-A297-4D90-B59D-12F1AB3DD124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CB88D0C4-6C39-4629-9DEF-57288A3EBE4C}">
      <dgm:prSet phldrT="[Text]" custT="1"/>
      <dgm:spPr/>
      <dgm:t>
        <a:bodyPr rtlCol="0"/>
        <a:lstStyle/>
        <a:p>
          <a:pPr algn="ctr" rtl="0">
            <a:lnSpc>
              <a:spcPct val="100000"/>
            </a:lnSpc>
          </a:pPr>
          <a:r>
            <a:rPr lang="lt-LT" sz="2000" noProof="0" dirty="0">
              <a:solidFill>
                <a:schemeClr val="tx1"/>
              </a:solidFill>
            </a:rPr>
            <a:t>Svarbiausi mokyklos rodikliai</a:t>
          </a:r>
        </a:p>
      </dgm:t>
    </dgm:pt>
    <dgm:pt modelId="{1A5BA4AE-234F-486F-B65A-ABB37EC6EDAF}" type="parTrans" cxnId="{7B18691A-FAB3-4686-A97D-DF2644B3F9A6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7ADFA01E-1246-464F-8347-8DA3C53B199C}" type="sibTrans" cxnId="{7B18691A-FAB3-4686-A97D-DF2644B3F9A6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07DC5EEB-1654-4ECB-A96A-EED4BE9D4BB4}">
      <dgm:prSet phldrT="[Text]" custT="1"/>
      <dgm:spPr/>
      <dgm:t>
        <a:bodyPr rtlCol="0"/>
        <a:lstStyle/>
        <a:p>
          <a:pPr algn="ctr" rtl="0">
            <a:lnSpc>
              <a:spcPct val="100000"/>
            </a:lnSpc>
          </a:pPr>
          <a:r>
            <a:rPr lang="lt-LT" sz="2000" b="0" noProof="0" dirty="0">
              <a:solidFill>
                <a:schemeClr val="tx1"/>
              </a:solidFill>
            </a:rPr>
            <a:t>Bendra rekomendacija:</a:t>
          </a:r>
        </a:p>
      </dgm:t>
    </dgm:pt>
    <dgm:pt modelId="{0B98E39A-7037-46A6-8799-DDA1D4C4A2D3}" type="parTrans" cxnId="{A3496BEC-7D4E-41F2-B6B2-38A84003D33E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42EB8256-925E-4B15-B238-A97EE64E9CC8}" type="sibTrans" cxnId="{A3496BEC-7D4E-41F2-B6B2-38A84003D33E}">
      <dgm:prSet/>
      <dgm:spPr/>
      <dgm:t>
        <a:bodyPr rtlCol="0"/>
        <a:lstStyle/>
        <a:p>
          <a:pPr algn="ctr" rtl="0"/>
          <a:endParaRPr lang="lt-LT" noProof="0" dirty="0"/>
        </a:p>
      </dgm:t>
    </dgm:pt>
    <dgm:pt modelId="{D23FCED1-BFD8-4C56-922F-0F0B6F0FCA06}" type="pres">
      <dgm:prSet presAssocID="{1EC23686-56D6-4482-B4E3-3F9784E88994}" presName="root" presStyleCnt="0">
        <dgm:presLayoutVars>
          <dgm:dir/>
          <dgm:resizeHandles val="exact"/>
        </dgm:presLayoutVars>
      </dgm:prSet>
      <dgm:spPr/>
    </dgm:pt>
    <dgm:pt modelId="{FC5F855A-CDF0-4982-B8FD-243F672B4215}" type="pres">
      <dgm:prSet presAssocID="{666F1301-07F7-4F1E-88B9-30CCDFF34C22}" presName="compNode" presStyleCnt="0"/>
      <dgm:spPr/>
    </dgm:pt>
    <dgm:pt modelId="{273CFA26-5783-472C-AEA4-7474BCE7ED76}" type="pres">
      <dgm:prSet presAssocID="{666F1301-07F7-4F1E-88B9-30CCDFF34C22}" presName="bgRect" presStyleLbl="bgShp" presStyleIdx="0" presStyleCnt="3" custLinFactNeighborX="59546" custLinFactNeighborY="12612"/>
      <dgm:spPr/>
    </dgm:pt>
    <dgm:pt modelId="{C4244F91-F78D-44B7-A3EF-985F7CA01A3E}" type="pres">
      <dgm:prSet presAssocID="{666F1301-07F7-4F1E-88B9-30CCDFF34C22}" presName="iconRect" presStyleLbl="node1" presStyleIdx="0" presStyleCnt="3" custLinFactNeighborX="-17393" custLinFactNeighborY="564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861C38A8-B127-4252-8CA3-59ABAD81D71E}" type="pres">
      <dgm:prSet presAssocID="{666F1301-07F7-4F1E-88B9-30CCDFF34C22}" presName="spaceRect" presStyleCnt="0"/>
      <dgm:spPr/>
    </dgm:pt>
    <dgm:pt modelId="{ADB98073-9A16-429B-B3E4-78C87520E3BD}" type="pres">
      <dgm:prSet presAssocID="{666F1301-07F7-4F1E-88B9-30CCDFF34C22}" presName="parTx" presStyleLbl="revTx" presStyleIdx="0" presStyleCnt="3" custLinFactNeighborX="-2025">
        <dgm:presLayoutVars>
          <dgm:chMax val="0"/>
          <dgm:chPref val="0"/>
        </dgm:presLayoutVars>
      </dgm:prSet>
      <dgm:spPr/>
    </dgm:pt>
    <dgm:pt modelId="{F78E8686-C11F-4490-ABBA-00BB413EB720}" type="pres">
      <dgm:prSet presAssocID="{1CCA38C8-B866-440C-8B7A-A6514DD31A53}" presName="sibTrans" presStyleCnt="0"/>
      <dgm:spPr/>
    </dgm:pt>
    <dgm:pt modelId="{2DFD5C08-692C-49C6-BE0E-A3054AA47A5F}" type="pres">
      <dgm:prSet presAssocID="{CB88D0C4-6C39-4629-9DEF-57288A3EBE4C}" presName="compNode" presStyleCnt="0"/>
      <dgm:spPr/>
    </dgm:pt>
    <dgm:pt modelId="{92FAFA61-277F-4763-B110-7FC285F8CB15}" type="pres">
      <dgm:prSet presAssocID="{CB88D0C4-6C39-4629-9DEF-57288A3EBE4C}" presName="bgRect" presStyleLbl="bgShp" presStyleIdx="1" presStyleCnt="3" custLinFactNeighborX="6462" custLinFactNeighborY="12410"/>
      <dgm:spPr/>
    </dgm:pt>
    <dgm:pt modelId="{A3300A1D-434B-4C4E-8590-BFF398413919}" type="pres">
      <dgm:prSet presAssocID="{CB88D0C4-6C39-4629-9DEF-57288A3EBE4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653B9166-120D-461F-B727-948D5CFC3A32}" type="pres">
      <dgm:prSet presAssocID="{CB88D0C4-6C39-4629-9DEF-57288A3EBE4C}" presName="spaceRect" presStyleCnt="0"/>
      <dgm:spPr/>
    </dgm:pt>
    <dgm:pt modelId="{B3C0F7C3-813F-464E-916E-F80DAAA07ACD}" type="pres">
      <dgm:prSet presAssocID="{CB88D0C4-6C39-4629-9DEF-57288A3EBE4C}" presName="parTx" presStyleLbl="revTx" presStyleIdx="1" presStyleCnt="3" custLinFactNeighborX="-2025">
        <dgm:presLayoutVars>
          <dgm:chMax val="0"/>
          <dgm:chPref val="0"/>
        </dgm:presLayoutVars>
      </dgm:prSet>
      <dgm:spPr/>
    </dgm:pt>
    <dgm:pt modelId="{A07EDB53-627B-4C9B-865D-D7AC49284C38}" type="pres">
      <dgm:prSet presAssocID="{7ADFA01E-1246-464F-8347-8DA3C53B199C}" presName="sibTrans" presStyleCnt="0"/>
      <dgm:spPr/>
    </dgm:pt>
    <dgm:pt modelId="{15138416-DD7B-401A-B700-42AD914433BC}" type="pres">
      <dgm:prSet presAssocID="{07DC5EEB-1654-4ECB-A96A-EED4BE9D4BB4}" presName="compNode" presStyleCnt="0"/>
      <dgm:spPr/>
    </dgm:pt>
    <dgm:pt modelId="{076138F6-ECA1-482E-996E-9880FB31D2B3}" type="pres">
      <dgm:prSet presAssocID="{07DC5EEB-1654-4ECB-A96A-EED4BE9D4BB4}" presName="bgRect" presStyleLbl="bgShp" presStyleIdx="2" presStyleCnt="3"/>
      <dgm:spPr/>
    </dgm:pt>
    <dgm:pt modelId="{F0A6A1BF-2EAD-4602-81E6-9CC50C37F6AE}" type="pres">
      <dgm:prSet presAssocID="{07DC5EEB-1654-4ECB-A96A-EED4BE9D4BB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B98CB117-D9C1-4AF6-9A9D-0DAB5768767C}" type="pres">
      <dgm:prSet presAssocID="{07DC5EEB-1654-4ECB-A96A-EED4BE9D4BB4}" presName="spaceRect" presStyleCnt="0"/>
      <dgm:spPr/>
    </dgm:pt>
    <dgm:pt modelId="{1EDE4884-2B85-4A48-9870-BA341962788C}" type="pres">
      <dgm:prSet presAssocID="{07DC5EEB-1654-4ECB-A96A-EED4BE9D4BB4}" presName="parTx" presStyleLbl="revTx" presStyleIdx="2" presStyleCnt="3" custLinFactNeighborX="-2025">
        <dgm:presLayoutVars>
          <dgm:chMax val="0"/>
          <dgm:chPref val="0"/>
        </dgm:presLayoutVars>
      </dgm:prSet>
      <dgm:spPr/>
    </dgm:pt>
  </dgm:ptLst>
  <dgm:cxnLst>
    <dgm:cxn modelId="{7B18691A-FAB3-4686-A97D-DF2644B3F9A6}" srcId="{1EC23686-56D6-4482-B4E3-3F9784E88994}" destId="{CB88D0C4-6C39-4629-9DEF-57288A3EBE4C}" srcOrd="1" destOrd="0" parTransId="{1A5BA4AE-234F-486F-B65A-ABB37EC6EDAF}" sibTransId="{7ADFA01E-1246-464F-8347-8DA3C53B199C}"/>
    <dgm:cxn modelId="{4479226A-C61F-4049-B907-024E5E3EA78B}" type="presOf" srcId="{666F1301-07F7-4F1E-88B9-30CCDFF34C22}" destId="{ADB98073-9A16-429B-B3E4-78C87520E3BD}" srcOrd="0" destOrd="0" presId="urn:microsoft.com/office/officeart/2018/2/layout/IconVerticalSolidList"/>
    <dgm:cxn modelId="{1CBDEE86-B634-4B5B-AD60-03DEC5B53DB8}" type="presOf" srcId="{07DC5EEB-1654-4ECB-A96A-EED4BE9D4BB4}" destId="{1EDE4884-2B85-4A48-9870-BA341962788C}" srcOrd="0" destOrd="0" presId="urn:microsoft.com/office/officeart/2018/2/layout/IconVerticalSolidList"/>
    <dgm:cxn modelId="{70BD86B9-A297-4D90-B59D-12F1AB3DD124}" srcId="{1EC23686-56D6-4482-B4E3-3F9784E88994}" destId="{666F1301-07F7-4F1E-88B9-30CCDFF34C22}" srcOrd="0" destOrd="0" parTransId="{48B1B5E3-336B-4618-B3E0-EEC37F417F42}" sibTransId="{1CCA38C8-B866-440C-8B7A-A6514DD31A53}"/>
    <dgm:cxn modelId="{F80C1DCD-4171-43A1-BE98-AA3DA896EAE8}" type="presOf" srcId="{1EC23686-56D6-4482-B4E3-3F9784E88994}" destId="{D23FCED1-BFD8-4C56-922F-0F0B6F0FCA06}" srcOrd="0" destOrd="0" presId="urn:microsoft.com/office/officeart/2018/2/layout/IconVerticalSolidList"/>
    <dgm:cxn modelId="{A3496BEC-7D4E-41F2-B6B2-38A84003D33E}" srcId="{1EC23686-56D6-4482-B4E3-3F9784E88994}" destId="{07DC5EEB-1654-4ECB-A96A-EED4BE9D4BB4}" srcOrd="2" destOrd="0" parTransId="{0B98E39A-7037-46A6-8799-DDA1D4C4A2D3}" sibTransId="{42EB8256-925E-4B15-B238-A97EE64E9CC8}"/>
    <dgm:cxn modelId="{D7BC00F4-B4AA-46A8-87B7-B0FE9B9E4297}" type="presOf" srcId="{CB88D0C4-6C39-4629-9DEF-57288A3EBE4C}" destId="{B3C0F7C3-813F-464E-916E-F80DAAA07ACD}" srcOrd="0" destOrd="0" presId="urn:microsoft.com/office/officeart/2018/2/layout/IconVerticalSolidList"/>
    <dgm:cxn modelId="{95E5FEC7-D662-452A-B6EC-16ADABFF4015}" type="presParOf" srcId="{D23FCED1-BFD8-4C56-922F-0F0B6F0FCA06}" destId="{FC5F855A-CDF0-4982-B8FD-243F672B4215}" srcOrd="0" destOrd="0" presId="urn:microsoft.com/office/officeart/2018/2/layout/IconVerticalSolidList"/>
    <dgm:cxn modelId="{54E596A5-1F63-49F0-9E99-9735D9DDE905}" type="presParOf" srcId="{FC5F855A-CDF0-4982-B8FD-243F672B4215}" destId="{273CFA26-5783-472C-AEA4-7474BCE7ED76}" srcOrd="0" destOrd="0" presId="urn:microsoft.com/office/officeart/2018/2/layout/IconVerticalSolidList"/>
    <dgm:cxn modelId="{3241A8BB-E93C-4175-8287-71C744E948F3}" type="presParOf" srcId="{FC5F855A-CDF0-4982-B8FD-243F672B4215}" destId="{C4244F91-F78D-44B7-A3EF-985F7CA01A3E}" srcOrd="1" destOrd="0" presId="urn:microsoft.com/office/officeart/2018/2/layout/IconVerticalSolidList"/>
    <dgm:cxn modelId="{7D8EC974-C39B-465D-A1E3-96D56AF63AED}" type="presParOf" srcId="{FC5F855A-CDF0-4982-B8FD-243F672B4215}" destId="{861C38A8-B127-4252-8CA3-59ABAD81D71E}" srcOrd="2" destOrd="0" presId="urn:microsoft.com/office/officeart/2018/2/layout/IconVerticalSolidList"/>
    <dgm:cxn modelId="{15B9E0B8-258B-4980-A4F4-20D599DD4277}" type="presParOf" srcId="{FC5F855A-CDF0-4982-B8FD-243F672B4215}" destId="{ADB98073-9A16-429B-B3E4-78C87520E3BD}" srcOrd="3" destOrd="0" presId="urn:microsoft.com/office/officeart/2018/2/layout/IconVerticalSolidList"/>
    <dgm:cxn modelId="{25A74079-B3AB-4FD0-8EF6-EBE95A1CA61C}" type="presParOf" srcId="{D23FCED1-BFD8-4C56-922F-0F0B6F0FCA06}" destId="{F78E8686-C11F-4490-ABBA-00BB413EB720}" srcOrd="1" destOrd="0" presId="urn:microsoft.com/office/officeart/2018/2/layout/IconVerticalSolidList"/>
    <dgm:cxn modelId="{E1DF304D-F536-4501-927D-58D353F10F8F}" type="presParOf" srcId="{D23FCED1-BFD8-4C56-922F-0F0B6F0FCA06}" destId="{2DFD5C08-692C-49C6-BE0E-A3054AA47A5F}" srcOrd="2" destOrd="0" presId="urn:microsoft.com/office/officeart/2018/2/layout/IconVerticalSolidList"/>
    <dgm:cxn modelId="{18AF1221-4A68-48EA-8B1F-CA926B8B6E80}" type="presParOf" srcId="{2DFD5C08-692C-49C6-BE0E-A3054AA47A5F}" destId="{92FAFA61-277F-4763-B110-7FC285F8CB15}" srcOrd="0" destOrd="0" presId="urn:microsoft.com/office/officeart/2018/2/layout/IconVerticalSolidList"/>
    <dgm:cxn modelId="{B46C4946-B387-451F-903B-EDB14FC80241}" type="presParOf" srcId="{2DFD5C08-692C-49C6-BE0E-A3054AA47A5F}" destId="{A3300A1D-434B-4C4E-8590-BFF398413919}" srcOrd="1" destOrd="0" presId="urn:microsoft.com/office/officeart/2018/2/layout/IconVerticalSolidList"/>
    <dgm:cxn modelId="{1DB018A0-BAE9-4FF8-92AD-8FC1B74E1F6C}" type="presParOf" srcId="{2DFD5C08-692C-49C6-BE0E-A3054AA47A5F}" destId="{653B9166-120D-461F-B727-948D5CFC3A32}" srcOrd="2" destOrd="0" presId="urn:microsoft.com/office/officeart/2018/2/layout/IconVerticalSolidList"/>
    <dgm:cxn modelId="{3C529D2F-2FF5-4C2F-9610-231C16E306F6}" type="presParOf" srcId="{2DFD5C08-692C-49C6-BE0E-A3054AA47A5F}" destId="{B3C0F7C3-813F-464E-916E-F80DAAA07ACD}" srcOrd="3" destOrd="0" presId="urn:microsoft.com/office/officeart/2018/2/layout/IconVerticalSolidList"/>
    <dgm:cxn modelId="{476DDC4F-50B2-41DE-9098-5725FC448184}" type="presParOf" srcId="{D23FCED1-BFD8-4C56-922F-0F0B6F0FCA06}" destId="{A07EDB53-627B-4C9B-865D-D7AC49284C38}" srcOrd="3" destOrd="0" presId="urn:microsoft.com/office/officeart/2018/2/layout/IconVerticalSolidList"/>
    <dgm:cxn modelId="{EE0BE25A-0E7E-45DB-816F-E7B998312A97}" type="presParOf" srcId="{D23FCED1-BFD8-4C56-922F-0F0B6F0FCA06}" destId="{15138416-DD7B-401A-B700-42AD914433BC}" srcOrd="4" destOrd="0" presId="urn:microsoft.com/office/officeart/2018/2/layout/IconVerticalSolidList"/>
    <dgm:cxn modelId="{13839CC3-BE13-4E8E-9E21-9A582D797C02}" type="presParOf" srcId="{15138416-DD7B-401A-B700-42AD914433BC}" destId="{076138F6-ECA1-482E-996E-9880FB31D2B3}" srcOrd="0" destOrd="0" presId="urn:microsoft.com/office/officeart/2018/2/layout/IconVerticalSolidList"/>
    <dgm:cxn modelId="{ECBA305D-0664-44B4-A831-BC9B140A8EB7}" type="presParOf" srcId="{15138416-DD7B-401A-B700-42AD914433BC}" destId="{F0A6A1BF-2EAD-4602-81E6-9CC50C37F6AE}" srcOrd="1" destOrd="0" presId="urn:microsoft.com/office/officeart/2018/2/layout/IconVerticalSolidList"/>
    <dgm:cxn modelId="{21EFA53F-91B8-48CF-83E3-734338F346BA}" type="presParOf" srcId="{15138416-DD7B-401A-B700-42AD914433BC}" destId="{B98CB117-D9C1-4AF6-9A9D-0DAB5768767C}" srcOrd="2" destOrd="0" presId="urn:microsoft.com/office/officeart/2018/2/layout/IconVerticalSolidList"/>
    <dgm:cxn modelId="{84E091D3-1650-45E0-982C-1F69661EFC51}" type="presParOf" srcId="{15138416-DD7B-401A-B700-42AD914433BC}" destId="{1EDE4884-2B85-4A48-9870-BA34196278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C23686-56D6-4482-B4E3-3F9784E8899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5" csCatId="accent1" phldr="1"/>
      <dgm:spPr/>
      <dgm:t>
        <a:bodyPr rtlCol="0"/>
        <a:lstStyle/>
        <a:p>
          <a:pPr rtl="0"/>
          <a:endParaRPr lang="en-US"/>
        </a:p>
      </dgm:t>
    </dgm:pt>
    <dgm:pt modelId="{666F1301-07F7-4F1E-88B9-30CCDFF34C22}">
      <dgm:prSet phldrT="[Text]" custT="1"/>
      <dgm:spPr>
        <a:ln>
          <a:noFill/>
        </a:ln>
      </dgm:spPr>
      <dgm:t>
        <a:bodyPr/>
        <a:lstStyle/>
        <a:p>
          <a:r>
            <a:rPr lang="lt-LT" sz="2000" i="1" dirty="0"/>
            <a:t>Mokinių</a:t>
          </a:r>
          <a:r>
            <a:rPr lang="lt-LT" sz="2000" dirty="0"/>
            <a:t> </a:t>
          </a:r>
          <a:endParaRPr lang="lt-LT" sz="2000" b="0" noProof="0" dirty="0"/>
        </a:p>
      </dgm:t>
    </dgm:pt>
    <dgm:pt modelId="{48B1B5E3-336B-4618-B3E0-EEC37F417F42}" type="parTrans" cxnId="{70BD86B9-A297-4D90-B59D-12F1AB3DD124}">
      <dgm:prSet/>
      <dgm:spPr/>
      <dgm:t>
        <a:bodyPr rtlCol="0"/>
        <a:lstStyle/>
        <a:p>
          <a:pPr rtl="0"/>
          <a:endParaRPr lang="lt-LT" noProof="0" dirty="0"/>
        </a:p>
      </dgm:t>
    </dgm:pt>
    <dgm:pt modelId="{1CCA38C8-B866-440C-8B7A-A6514DD31A53}" type="sibTrans" cxnId="{70BD86B9-A297-4D90-B59D-12F1AB3DD124}">
      <dgm:prSet/>
      <dgm:spPr/>
      <dgm:t>
        <a:bodyPr rtlCol="0"/>
        <a:lstStyle/>
        <a:p>
          <a:pPr rtl="0"/>
          <a:endParaRPr lang="lt-LT" noProof="0" dirty="0"/>
        </a:p>
      </dgm:t>
    </dgm:pt>
    <dgm:pt modelId="{FAB24D57-B1C7-4D8E-AC64-2B894434FD26}">
      <dgm:prSet phldrT="[Text]" custT="1"/>
      <dgm:spPr>
        <a:ln>
          <a:noFill/>
        </a:ln>
      </dgm:spPr>
      <dgm:t>
        <a:bodyPr/>
        <a:lstStyle/>
        <a:p>
          <a:pPr algn="l"/>
          <a:r>
            <a:rPr lang="lt-LT" sz="1600" dirty="0"/>
            <a:t>Vertinimo balas – </a:t>
          </a:r>
          <a:r>
            <a:rPr lang="lt-LT" sz="1600" b="1" dirty="0"/>
            <a:t>8 (43%), </a:t>
          </a:r>
          <a:r>
            <a:rPr lang="lt-LT" sz="1600" b="0" dirty="0"/>
            <a:t>p</a:t>
          </a:r>
          <a:r>
            <a:rPr lang="lt-LT" sz="1600" dirty="0"/>
            <a:t>rogimnazijų vidurkis – </a:t>
          </a:r>
          <a:r>
            <a:rPr lang="lt-LT" sz="1600" b="1" dirty="0"/>
            <a:t>7.5</a:t>
          </a:r>
          <a:r>
            <a:rPr lang="lt-LT" sz="1600" dirty="0"/>
            <a:t>;</a:t>
          </a:r>
        </a:p>
        <a:p>
          <a:pPr algn="l"/>
          <a:r>
            <a:rPr lang="lt-LT" sz="1600" u="sng" dirty="0"/>
            <a:t>Aukščiausios vertės: </a:t>
          </a:r>
        </a:p>
        <a:p>
          <a:pPr algn="l"/>
          <a:r>
            <a:rPr lang="lt-LT" sz="1600" dirty="0"/>
            <a:t>Mokykloje yra geros sąlygos </a:t>
          </a:r>
        </a:p>
        <a:p>
          <a:pPr algn="l"/>
          <a:r>
            <a:rPr lang="lt-LT" sz="1600" dirty="0"/>
            <a:t>ir įrengimai sportuoti –  </a:t>
          </a:r>
          <a:r>
            <a:rPr lang="lt-LT" sz="1600" b="1" dirty="0"/>
            <a:t>9.2</a:t>
          </a:r>
          <a:r>
            <a:rPr lang="lt-LT" sz="1600" dirty="0"/>
            <a:t> </a:t>
          </a:r>
        </a:p>
        <a:p>
          <a:pPr algn="l"/>
          <a:r>
            <a:rPr lang="lt-LT" sz="1600" u="sng" dirty="0"/>
            <a:t>Žemiausios vertės: </a:t>
          </a:r>
        </a:p>
        <a:p>
          <a:pPr algn="l"/>
          <a:r>
            <a:rPr lang="lt-LT" sz="1600" dirty="0"/>
            <a:t>Namų darbų krūvis yra</a:t>
          </a:r>
        </a:p>
        <a:p>
          <a:pPr algn="l"/>
          <a:r>
            <a:rPr lang="lt-LT" sz="1600" dirty="0"/>
            <a:t> tinkamas (ne per didelis ir ne pernelyg mažas) – </a:t>
          </a:r>
          <a:r>
            <a:rPr lang="lt-LT" sz="1600" b="1" dirty="0"/>
            <a:t>5.9</a:t>
          </a:r>
          <a:r>
            <a:rPr lang="lt-LT" sz="1600" dirty="0"/>
            <a:t> </a:t>
          </a:r>
          <a:endParaRPr lang="lt-LT" sz="1600" noProof="0" dirty="0"/>
        </a:p>
      </dgm:t>
    </dgm:pt>
    <dgm:pt modelId="{CD0FD54E-5BBF-4E82-865D-51354C8CDCA2}" type="parTrans" cxnId="{A38FED00-85A7-427C-9360-47C26F9AB789}">
      <dgm:prSet/>
      <dgm:spPr/>
      <dgm:t>
        <a:bodyPr rtlCol="0"/>
        <a:lstStyle/>
        <a:p>
          <a:pPr rtl="0"/>
          <a:endParaRPr lang="lt-LT" noProof="0" dirty="0"/>
        </a:p>
      </dgm:t>
    </dgm:pt>
    <dgm:pt modelId="{B23B556F-AEFB-447F-8725-D19838C91DE9}" type="sibTrans" cxnId="{A38FED00-85A7-427C-9360-47C26F9AB789}">
      <dgm:prSet/>
      <dgm:spPr/>
      <dgm:t>
        <a:bodyPr rtlCol="0"/>
        <a:lstStyle/>
        <a:p>
          <a:pPr rtl="0"/>
          <a:endParaRPr lang="lt-LT" noProof="0" dirty="0"/>
        </a:p>
      </dgm:t>
    </dgm:pt>
    <dgm:pt modelId="{CB88D0C4-6C39-4629-9DEF-57288A3EBE4C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lt-LT" sz="2000" i="1" dirty="0"/>
            <a:t>Mokytojų</a:t>
          </a:r>
          <a:r>
            <a:rPr lang="lt-LT" sz="2000" dirty="0"/>
            <a:t> </a:t>
          </a:r>
          <a:endParaRPr lang="lt-LT" sz="2000" noProof="0" dirty="0"/>
        </a:p>
      </dgm:t>
    </dgm:pt>
    <dgm:pt modelId="{1A5BA4AE-234F-486F-B65A-ABB37EC6EDAF}" type="parTrans" cxnId="{7B18691A-FAB3-4686-A97D-DF2644B3F9A6}">
      <dgm:prSet/>
      <dgm:spPr/>
      <dgm:t>
        <a:bodyPr rtlCol="0"/>
        <a:lstStyle/>
        <a:p>
          <a:pPr rtl="0"/>
          <a:endParaRPr lang="lt-LT" noProof="0" dirty="0"/>
        </a:p>
      </dgm:t>
    </dgm:pt>
    <dgm:pt modelId="{7ADFA01E-1246-464F-8347-8DA3C53B199C}" type="sibTrans" cxnId="{7B18691A-FAB3-4686-A97D-DF2644B3F9A6}">
      <dgm:prSet/>
      <dgm:spPr/>
      <dgm:t>
        <a:bodyPr rtlCol="0"/>
        <a:lstStyle/>
        <a:p>
          <a:pPr rtl="0"/>
          <a:endParaRPr lang="lt-LT" noProof="0" dirty="0"/>
        </a:p>
      </dgm:t>
    </dgm:pt>
    <dgm:pt modelId="{B35207EC-8A84-45E2-822E-30EC4F991BE5}">
      <dgm:prSet phldrT="[Text]" custT="1"/>
      <dgm:spPr>
        <a:ln>
          <a:noFill/>
        </a:ln>
      </dgm:spPr>
      <dgm:t>
        <a:bodyPr rtlCol="0"/>
        <a:lstStyle/>
        <a:p>
          <a:pPr algn="l" rtl="0"/>
          <a:r>
            <a:rPr lang="lt-LT" sz="1600" dirty="0"/>
            <a:t>Vertinimo balas</a:t>
          </a:r>
          <a:r>
            <a:rPr lang="lt-LT" sz="1600" b="1" dirty="0"/>
            <a:t> </a:t>
          </a:r>
          <a:r>
            <a:rPr lang="lt-LT" sz="1600" dirty="0"/>
            <a:t>– </a:t>
          </a:r>
          <a:r>
            <a:rPr lang="lt-LT" sz="1600" b="1" dirty="0"/>
            <a:t>9.3 (81%),</a:t>
          </a:r>
          <a:r>
            <a:rPr lang="lt-LT" sz="1600" dirty="0"/>
            <a:t> progimnazijų vidurkis </a:t>
          </a:r>
          <a:r>
            <a:rPr lang="lt-LT" sz="1600" b="1" dirty="0"/>
            <a:t>8.4</a:t>
          </a:r>
          <a:r>
            <a:rPr lang="lt-LT" sz="1600" dirty="0"/>
            <a:t>;</a:t>
          </a:r>
        </a:p>
        <a:p>
          <a:pPr algn="l"/>
          <a:r>
            <a:rPr lang="lt-LT" sz="1600" u="sng" dirty="0"/>
            <a:t>Aukščiausios vertės: </a:t>
          </a:r>
        </a:p>
        <a:p>
          <a:pPr algn="l"/>
          <a:r>
            <a:rPr lang="lt-LT" sz="1600" dirty="0"/>
            <a:t>Darbas yra prasmingas – </a:t>
          </a:r>
          <a:r>
            <a:rPr lang="lt-LT" sz="1600" b="1" dirty="0"/>
            <a:t>9. 6</a:t>
          </a:r>
          <a:endParaRPr lang="lt-LT" sz="1600" dirty="0"/>
        </a:p>
        <a:p>
          <a:pPr algn="l"/>
          <a:r>
            <a:rPr lang="lt-LT" sz="1600" u="sng" dirty="0"/>
            <a:t>Žemiausios vertės: </a:t>
          </a:r>
        </a:p>
        <a:p>
          <a:pPr algn="l"/>
          <a:r>
            <a:rPr lang="lt-LT" sz="1600" dirty="0"/>
            <a:t>Tenkina bazinis atlyginimas</a:t>
          </a:r>
        </a:p>
        <a:p>
          <a:pPr algn="l"/>
          <a:r>
            <a:rPr lang="lt-LT" sz="1600" dirty="0"/>
            <a:t> už darbą – </a:t>
          </a:r>
          <a:r>
            <a:rPr lang="lt-LT" sz="1600" b="1" dirty="0"/>
            <a:t>6.1</a:t>
          </a:r>
          <a:endParaRPr lang="lt-LT" sz="1600" noProof="0" dirty="0"/>
        </a:p>
      </dgm:t>
    </dgm:pt>
    <dgm:pt modelId="{98AF3B30-53E4-48D8-9030-4BA4DD6814FB}" type="parTrans" cxnId="{E56D384D-0A6A-4CCA-BA88-B89DDB425E0F}">
      <dgm:prSet/>
      <dgm:spPr/>
      <dgm:t>
        <a:bodyPr rtlCol="0"/>
        <a:lstStyle/>
        <a:p>
          <a:pPr rtl="0"/>
          <a:endParaRPr lang="lt-LT" noProof="0" dirty="0"/>
        </a:p>
      </dgm:t>
    </dgm:pt>
    <dgm:pt modelId="{CC5C0F74-5CFA-4E95-A7C9-A61FC467CCF3}" type="sibTrans" cxnId="{E56D384D-0A6A-4CCA-BA88-B89DDB425E0F}">
      <dgm:prSet/>
      <dgm:spPr/>
      <dgm:t>
        <a:bodyPr rtlCol="0"/>
        <a:lstStyle/>
        <a:p>
          <a:pPr rtl="0"/>
          <a:endParaRPr lang="lt-LT" noProof="0" dirty="0"/>
        </a:p>
      </dgm:t>
    </dgm:pt>
    <dgm:pt modelId="{07DC5EEB-1654-4ECB-A96A-EED4BE9D4BB4}">
      <dgm:prSet phldrT="[Text]" custT="1"/>
      <dgm:spPr>
        <a:ln>
          <a:noFill/>
        </a:ln>
      </dgm:spPr>
      <dgm:t>
        <a:bodyPr rtlCol="0"/>
        <a:lstStyle/>
        <a:p>
          <a:pPr rtl="0"/>
          <a:r>
            <a:rPr lang="lt-LT" sz="2000" i="1" dirty="0"/>
            <a:t>Tėvų</a:t>
          </a:r>
          <a:r>
            <a:rPr lang="lt-LT" sz="2000" dirty="0"/>
            <a:t> </a:t>
          </a:r>
          <a:endParaRPr lang="lt-LT" sz="2000" noProof="0" dirty="0"/>
        </a:p>
      </dgm:t>
    </dgm:pt>
    <dgm:pt modelId="{0B98E39A-7037-46A6-8799-DDA1D4C4A2D3}" type="parTrans" cxnId="{A3496BEC-7D4E-41F2-B6B2-38A84003D33E}">
      <dgm:prSet/>
      <dgm:spPr/>
      <dgm:t>
        <a:bodyPr rtlCol="0"/>
        <a:lstStyle/>
        <a:p>
          <a:pPr rtl="0"/>
          <a:endParaRPr lang="lt-LT" noProof="0" dirty="0"/>
        </a:p>
      </dgm:t>
    </dgm:pt>
    <dgm:pt modelId="{42EB8256-925E-4B15-B238-A97EE64E9CC8}" type="sibTrans" cxnId="{A3496BEC-7D4E-41F2-B6B2-38A84003D33E}">
      <dgm:prSet/>
      <dgm:spPr/>
      <dgm:t>
        <a:bodyPr rtlCol="0"/>
        <a:lstStyle/>
        <a:p>
          <a:pPr rtl="0"/>
          <a:endParaRPr lang="lt-LT" noProof="0" dirty="0"/>
        </a:p>
      </dgm:t>
    </dgm:pt>
    <dgm:pt modelId="{A4D5A457-886F-42EF-B4E7-69B609D8F88F}">
      <dgm:prSet phldrT="[Text]" custT="1"/>
      <dgm:spPr>
        <a:ln>
          <a:noFill/>
        </a:ln>
      </dgm:spPr>
      <dgm:t>
        <a:bodyPr rtlCol="0"/>
        <a:lstStyle/>
        <a:p>
          <a:pPr algn="l" rtl="0"/>
          <a:r>
            <a:rPr lang="lt-LT" sz="1600" noProof="0" dirty="0"/>
            <a:t>Vertinimo balas </a:t>
          </a:r>
          <a:r>
            <a:rPr lang="lt-LT" sz="1600" b="1" noProof="0" dirty="0"/>
            <a:t>8.5</a:t>
          </a:r>
          <a:r>
            <a:rPr lang="lt-LT" sz="1600" noProof="0" dirty="0"/>
            <a:t> (</a:t>
          </a:r>
          <a:r>
            <a:rPr lang="lt-LT" sz="1600" b="1" dirty="0"/>
            <a:t>55%),</a:t>
          </a:r>
          <a:r>
            <a:rPr lang="lt-LT" sz="1600" dirty="0"/>
            <a:t> progimnazijų vidurkis </a:t>
          </a:r>
          <a:r>
            <a:rPr lang="lt-LT" sz="1600" b="1" dirty="0"/>
            <a:t>8</a:t>
          </a:r>
          <a:r>
            <a:rPr lang="lt-LT" sz="1600" dirty="0"/>
            <a:t>;</a:t>
          </a:r>
        </a:p>
        <a:p>
          <a:pPr algn="l" rtl="0"/>
          <a:r>
            <a:rPr lang="lt-LT" sz="1600" u="sng" dirty="0"/>
            <a:t>Aukščiausios vertės: </a:t>
          </a:r>
        </a:p>
        <a:p>
          <a:pPr algn="l" rtl="0"/>
          <a:r>
            <a:rPr lang="lt-LT" sz="1600" dirty="0"/>
            <a:t>Viešo transporto stotelės yra šalia mokyklos – </a:t>
          </a:r>
          <a:r>
            <a:rPr lang="lt-LT" sz="1600" b="1" dirty="0"/>
            <a:t>9.8</a:t>
          </a:r>
        </a:p>
        <a:p>
          <a:pPr algn="l" rtl="0"/>
          <a:r>
            <a:rPr lang="lt-LT" sz="1600" dirty="0"/>
            <a:t>Mokykloje švaru ir tvarkinga. Mokyklos aplinka estetiška ir jauki – </a:t>
          </a:r>
          <a:r>
            <a:rPr lang="lt-LT" sz="1600" b="1" dirty="0"/>
            <a:t>9.3</a:t>
          </a:r>
          <a:r>
            <a:rPr lang="lt-LT" sz="1600" dirty="0"/>
            <a:t> </a:t>
          </a:r>
        </a:p>
        <a:p>
          <a:pPr algn="l"/>
          <a:r>
            <a:rPr lang="lt-LT" sz="1600" u="sng" dirty="0"/>
            <a:t>Žemiausios vertės: </a:t>
          </a:r>
          <a:r>
            <a:rPr lang="lt-LT" sz="1600" dirty="0"/>
            <a:t>Aš nuolat padedu vaikui atlikti namų darbus ir pasiruošti pamokoms – </a:t>
          </a:r>
          <a:r>
            <a:rPr lang="lt-LT" sz="1600" b="1" dirty="0"/>
            <a:t>6.4</a:t>
          </a:r>
          <a:endParaRPr lang="lt-LT" sz="1600" dirty="0"/>
        </a:p>
        <a:p>
          <a:pPr algn="l"/>
          <a:r>
            <a:rPr lang="lt-LT" sz="1600" dirty="0"/>
            <a:t>Prie mokyklos lengva privažiuoti ir parkuotis – </a:t>
          </a:r>
          <a:r>
            <a:rPr lang="lt-LT" sz="1600" b="1" dirty="0"/>
            <a:t>5.8</a:t>
          </a:r>
          <a:endParaRPr lang="lt-LT" sz="1600" noProof="0" dirty="0"/>
        </a:p>
      </dgm:t>
    </dgm:pt>
    <dgm:pt modelId="{BCA798BD-A9FA-4E5E-91AB-D66082D47D5C}" type="parTrans" cxnId="{F78AAD78-4CA1-4A2A-9799-CACE880CEC0E}">
      <dgm:prSet/>
      <dgm:spPr/>
      <dgm:t>
        <a:bodyPr rtlCol="0"/>
        <a:lstStyle/>
        <a:p>
          <a:pPr rtl="0"/>
          <a:endParaRPr lang="lt-LT" noProof="0" dirty="0"/>
        </a:p>
      </dgm:t>
    </dgm:pt>
    <dgm:pt modelId="{2BE0F2D0-A38B-4B09-BF77-E82C9CCE1007}" type="sibTrans" cxnId="{F78AAD78-4CA1-4A2A-9799-CACE880CEC0E}">
      <dgm:prSet/>
      <dgm:spPr/>
      <dgm:t>
        <a:bodyPr rtlCol="0"/>
        <a:lstStyle/>
        <a:p>
          <a:pPr rtl="0"/>
          <a:endParaRPr lang="lt-LT" noProof="0" dirty="0"/>
        </a:p>
      </dgm:t>
    </dgm:pt>
    <dgm:pt modelId="{392BD774-C085-4A5F-9A51-A7B763656626}" type="pres">
      <dgm:prSet presAssocID="{1EC23686-56D6-4482-B4E3-3F9784E889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C3CA56C-2533-45D2-85BC-E16849296D3E}" type="pres">
      <dgm:prSet presAssocID="{666F1301-07F7-4F1E-88B9-30CCDFF34C22}" presName="root" presStyleCnt="0"/>
      <dgm:spPr/>
    </dgm:pt>
    <dgm:pt modelId="{F40B5046-211D-4901-86A8-F98D975458E3}" type="pres">
      <dgm:prSet presAssocID="{666F1301-07F7-4F1E-88B9-30CCDFF34C22}" presName="rootComposite" presStyleCnt="0"/>
      <dgm:spPr/>
    </dgm:pt>
    <dgm:pt modelId="{6D1E6A60-BF22-4A28-AB71-D6FBD55F6255}" type="pres">
      <dgm:prSet presAssocID="{666F1301-07F7-4F1E-88B9-30CCDFF34C22}" presName="rootText" presStyleLbl="node1" presStyleIdx="0" presStyleCnt="3"/>
      <dgm:spPr/>
    </dgm:pt>
    <dgm:pt modelId="{E4C8305A-487D-4C6D-90DF-F56360EE1B54}" type="pres">
      <dgm:prSet presAssocID="{666F1301-07F7-4F1E-88B9-30CCDFF34C22}" presName="rootConnector" presStyleLbl="node1" presStyleIdx="0" presStyleCnt="3"/>
      <dgm:spPr/>
    </dgm:pt>
    <dgm:pt modelId="{517B4218-665E-4E62-8B0C-466D8E32709A}" type="pres">
      <dgm:prSet presAssocID="{666F1301-07F7-4F1E-88B9-30CCDFF34C22}" presName="childShape" presStyleCnt="0"/>
      <dgm:spPr/>
    </dgm:pt>
    <dgm:pt modelId="{BBF534DB-5C7C-4508-A8A3-720B3945AF68}" type="pres">
      <dgm:prSet presAssocID="{CD0FD54E-5BBF-4E82-865D-51354C8CDCA2}" presName="Name13" presStyleLbl="parChTrans1D2" presStyleIdx="0" presStyleCnt="3"/>
      <dgm:spPr/>
    </dgm:pt>
    <dgm:pt modelId="{AC0E1D88-1704-4366-8415-80DDA39920D2}" type="pres">
      <dgm:prSet presAssocID="{FAB24D57-B1C7-4D8E-AC64-2B894434FD26}" presName="childText" presStyleLbl="bgAcc1" presStyleIdx="0" presStyleCnt="3" custScaleX="277705" custScaleY="400055" custLinFactNeighborX="-17624" custLinFactNeighborY="4173">
        <dgm:presLayoutVars>
          <dgm:bulletEnabled val="1"/>
        </dgm:presLayoutVars>
      </dgm:prSet>
      <dgm:spPr/>
    </dgm:pt>
    <dgm:pt modelId="{9F6EEDEA-1FBD-4029-8FB6-247AB0A85F73}" type="pres">
      <dgm:prSet presAssocID="{CB88D0C4-6C39-4629-9DEF-57288A3EBE4C}" presName="root" presStyleCnt="0"/>
      <dgm:spPr/>
    </dgm:pt>
    <dgm:pt modelId="{7F6B875F-7DEB-4CB6-AD0F-9A5170395430}" type="pres">
      <dgm:prSet presAssocID="{CB88D0C4-6C39-4629-9DEF-57288A3EBE4C}" presName="rootComposite" presStyleCnt="0"/>
      <dgm:spPr/>
    </dgm:pt>
    <dgm:pt modelId="{6FF0EC8A-23B1-41C4-A62B-2F13CC32819F}" type="pres">
      <dgm:prSet presAssocID="{CB88D0C4-6C39-4629-9DEF-57288A3EBE4C}" presName="rootText" presStyleLbl="node1" presStyleIdx="1" presStyleCnt="3"/>
      <dgm:spPr/>
    </dgm:pt>
    <dgm:pt modelId="{C9DEFF5E-C7D5-41E1-B35C-96D814C6D1E1}" type="pres">
      <dgm:prSet presAssocID="{CB88D0C4-6C39-4629-9DEF-57288A3EBE4C}" presName="rootConnector" presStyleLbl="node1" presStyleIdx="1" presStyleCnt="3"/>
      <dgm:spPr/>
    </dgm:pt>
    <dgm:pt modelId="{AAB00052-2492-4EDA-A470-5B3B2B8BA5AE}" type="pres">
      <dgm:prSet presAssocID="{CB88D0C4-6C39-4629-9DEF-57288A3EBE4C}" presName="childShape" presStyleCnt="0"/>
      <dgm:spPr/>
    </dgm:pt>
    <dgm:pt modelId="{6C5F0676-2961-474B-BBB1-9A0AC71F42F2}" type="pres">
      <dgm:prSet presAssocID="{98AF3B30-53E4-48D8-9030-4BA4DD6814FB}" presName="Name13" presStyleLbl="parChTrans1D2" presStyleIdx="1" presStyleCnt="3"/>
      <dgm:spPr/>
    </dgm:pt>
    <dgm:pt modelId="{1C30A876-0563-4AB6-B117-43754FE8A966}" type="pres">
      <dgm:prSet presAssocID="{B35207EC-8A84-45E2-822E-30EC4F991BE5}" presName="childText" presStyleLbl="bgAcc1" presStyleIdx="1" presStyleCnt="3" custScaleX="192253" custScaleY="614676">
        <dgm:presLayoutVars>
          <dgm:bulletEnabled val="1"/>
        </dgm:presLayoutVars>
      </dgm:prSet>
      <dgm:spPr/>
    </dgm:pt>
    <dgm:pt modelId="{4F51B10B-B87F-495A-B211-C931B11F18F5}" type="pres">
      <dgm:prSet presAssocID="{07DC5EEB-1654-4ECB-A96A-EED4BE9D4BB4}" presName="root" presStyleCnt="0"/>
      <dgm:spPr/>
    </dgm:pt>
    <dgm:pt modelId="{D64F365A-2A6A-4937-AC8F-C8B959747F01}" type="pres">
      <dgm:prSet presAssocID="{07DC5EEB-1654-4ECB-A96A-EED4BE9D4BB4}" presName="rootComposite" presStyleCnt="0"/>
      <dgm:spPr/>
    </dgm:pt>
    <dgm:pt modelId="{DC68E120-BA63-400C-B1ED-4D52C1E309EC}" type="pres">
      <dgm:prSet presAssocID="{07DC5EEB-1654-4ECB-A96A-EED4BE9D4BB4}" presName="rootText" presStyleLbl="node1" presStyleIdx="2" presStyleCnt="3"/>
      <dgm:spPr/>
    </dgm:pt>
    <dgm:pt modelId="{DAEEA9AD-488E-4842-838A-3E710A695A10}" type="pres">
      <dgm:prSet presAssocID="{07DC5EEB-1654-4ECB-A96A-EED4BE9D4BB4}" presName="rootConnector" presStyleLbl="node1" presStyleIdx="2" presStyleCnt="3"/>
      <dgm:spPr/>
    </dgm:pt>
    <dgm:pt modelId="{06820FA1-59BF-4ED2-8C11-4EB88035DAD2}" type="pres">
      <dgm:prSet presAssocID="{07DC5EEB-1654-4ECB-A96A-EED4BE9D4BB4}" presName="childShape" presStyleCnt="0"/>
      <dgm:spPr/>
    </dgm:pt>
    <dgm:pt modelId="{B5198F5F-18F7-4782-AB68-03BD25DC9507}" type="pres">
      <dgm:prSet presAssocID="{BCA798BD-A9FA-4E5E-91AB-D66082D47D5C}" presName="Name13" presStyleLbl="parChTrans1D2" presStyleIdx="2" presStyleCnt="3"/>
      <dgm:spPr/>
    </dgm:pt>
    <dgm:pt modelId="{7CC29F92-D164-4FCA-9280-3FD56ACC8821}" type="pres">
      <dgm:prSet presAssocID="{A4D5A457-886F-42EF-B4E7-69B609D8F88F}" presName="childText" presStyleLbl="bgAcc1" presStyleIdx="2" presStyleCnt="3" custScaleX="325063" custScaleY="643451">
        <dgm:presLayoutVars>
          <dgm:bulletEnabled val="1"/>
        </dgm:presLayoutVars>
      </dgm:prSet>
      <dgm:spPr/>
    </dgm:pt>
  </dgm:ptLst>
  <dgm:cxnLst>
    <dgm:cxn modelId="{928EB900-D973-4288-998A-8B788458416E}" type="presOf" srcId="{CB88D0C4-6C39-4629-9DEF-57288A3EBE4C}" destId="{6FF0EC8A-23B1-41C4-A62B-2F13CC32819F}" srcOrd="0" destOrd="0" presId="urn:microsoft.com/office/officeart/2005/8/layout/hierarchy3"/>
    <dgm:cxn modelId="{A38FED00-85A7-427C-9360-47C26F9AB789}" srcId="{666F1301-07F7-4F1E-88B9-30CCDFF34C22}" destId="{FAB24D57-B1C7-4D8E-AC64-2B894434FD26}" srcOrd="0" destOrd="0" parTransId="{CD0FD54E-5BBF-4E82-865D-51354C8CDCA2}" sibTransId="{B23B556F-AEFB-447F-8725-D19838C91DE9}"/>
    <dgm:cxn modelId="{0C62A411-4043-46AF-A2F4-0FA474110080}" type="presOf" srcId="{07DC5EEB-1654-4ECB-A96A-EED4BE9D4BB4}" destId="{DAEEA9AD-488E-4842-838A-3E710A695A10}" srcOrd="1" destOrd="0" presId="urn:microsoft.com/office/officeart/2005/8/layout/hierarchy3"/>
    <dgm:cxn modelId="{7B18691A-FAB3-4686-A97D-DF2644B3F9A6}" srcId="{1EC23686-56D6-4482-B4E3-3F9784E88994}" destId="{CB88D0C4-6C39-4629-9DEF-57288A3EBE4C}" srcOrd="1" destOrd="0" parTransId="{1A5BA4AE-234F-486F-B65A-ABB37EC6EDAF}" sibTransId="{7ADFA01E-1246-464F-8347-8DA3C53B199C}"/>
    <dgm:cxn modelId="{89131E2B-2263-437F-B1FF-6434B18FFDB2}" type="presOf" srcId="{BCA798BD-A9FA-4E5E-91AB-D66082D47D5C}" destId="{B5198F5F-18F7-4782-AB68-03BD25DC9507}" srcOrd="0" destOrd="0" presId="urn:microsoft.com/office/officeart/2005/8/layout/hierarchy3"/>
    <dgm:cxn modelId="{0D469C41-43F6-4334-BFAD-792E15E80727}" type="presOf" srcId="{666F1301-07F7-4F1E-88B9-30CCDFF34C22}" destId="{6D1E6A60-BF22-4A28-AB71-D6FBD55F6255}" srcOrd="0" destOrd="0" presId="urn:microsoft.com/office/officeart/2005/8/layout/hierarchy3"/>
    <dgm:cxn modelId="{46BBC745-215C-4BF6-AE41-2704768B5046}" type="presOf" srcId="{1EC23686-56D6-4482-B4E3-3F9784E88994}" destId="{392BD774-C085-4A5F-9A51-A7B763656626}" srcOrd="0" destOrd="0" presId="urn:microsoft.com/office/officeart/2005/8/layout/hierarchy3"/>
    <dgm:cxn modelId="{E56D384D-0A6A-4CCA-BA88-B89DDB425E0F}" srcId="{CB88D0C4-6C39-4629-9DEF-57288A3EBE4C}" destId="{B35207EC-8A84-45E2-822E-30EC4F991BE5}" srcOrd="0" destOrd="0" parTransId="{98AF3B30-53E4-48D8-9030-4BA4DD6814FB}" sibTransId="{CC5C0F74-5CFA-4E95-A7C9-A61FC467CCF3}"/>
    <dgm:cxn modelId="{FD93496E-AFC0-4525-B049-250901453B0F}" type="presOf" srcId="{98AF3B30-53E4-48D8-9030-4BA4DD6814FB}" destId="{6C5F0676-2961-474B-BBB1-9A0AC71F42F2}" srcOrd="0" destOrd="0" presId="urn:microsoft.com/office/officeart/2005/8/layout/hierarchy3"/>
    <dgm:cxn modelId="{99D00E51-AF23-4D38-B3A1-16B8214919B6}" type="presOf" srcId="{07DC5EEB-1654-4ECB-A96A-EED4BE9D4BB4}" destId="{DC68E120-BA63-400C-B1ED-4D52C1E309EC}" srcOrd="0" destOrd="0" presId="urn:microsoft.com/office/officeart/2005/8/layout/hierarchy3"/>
    <dgm:cxn modelId="{F78AAD78-4CA1-4A2A-9799-CACE880CEC0E}" srcId="{07DC5EEB-1654-4ECB-A96A-EED4BE9D4BB4}" destId="{A4D5A457-886F-42EF-B4E7-69B609D8F88F}" srcOrd="0" destOrd="0" parTransId="{BCA798BD-A9FA-4E5E-91AB-D66082D47D5C}" sibTransId="{2BE0F2D0-A38B-4B09-BF77-E82C9CCE1007}"/>
    <dgm:cxn modelId="{9C9E167B-D9C8-4A81-9585-88F964B314CA}" type="presOf" srcId="{FAB24D57-B1C7-4D8E-AC64-2B894434FD26}" destId="{AC0E1D88-1704-4366-8415-80DDA39920D2}" srcOrd="0" destOrd="0" presId="urn:microsoft.com/office/officeart/2005/8/layout/hierarchy3"/>
    <dgm:cxn modelId="{D76EBB94-00A8-4F35-83B6-BCB4DF59A650}" type="presOf" srcId="{CD0FD54E-5BBF-4E82-865D-51354C8CDCA2}" destId="{BBF534DB-5C7C-4508-A8A3-720B3945AF68}" srcOrd="0" destOrd="0" presId="urn:microsoft.com/office/officeart/2005/8/layout/hierarchy3"/>
    <dgm:cxn modelId="{E8226E99-0789-4C6C-AA7E-5A3ACF10D8C9}" type="presOf" srcId="{666F1301-07F7-4F1E-88B9-30CCDFF34C22}" destId="{E4C8305A-487D-4C6D-90DF-F56360EE1B54}" srcOrd="1" destOrd="0" presId="urn:microsoft.com/office/officeart/2005/8/layout/hierarchy3"/>
    <dgm:cxn modelId="{1A99ACB1-BCF9-4FC9-9DB0-770B28D6E606}" type="presOf" srcId="{B35207EC-8A84-45E2-822E-30EC4F991BE5}" destId="{1C30A876-0563-4AB6-B117-43754FE8A966}" srcOrd="0" destOrd="0" presId="urn:microsoft.com/office/officeart/2005/8/layout/hierarchy3"/>
    <dgm:cxn modelId="{70BD86B9-A297-4D90-B59D-12F1AB3DD124}" srcId="{1EC23686-56D6-4482-B4E3-3F9784E88994}" destId="{666F1301-07F7-4F1E-88B9-30CCDFF34C22}" srcOrd="0" destOrd="0" parTransId="{48B1B5E3-336B-4618-B3E0-EEC37F417F42}" sibTransId="{1CCA38C8-B866-440C-8B7A-A6514DD31A53}"/>
    <dgm:cxn modelId="{A3496BEC-7D4E-41F2-B6B2-38A84003D33E}" srcId="{1EC23686-56D6-4482-B4E3-3F9784E88994}" destId="{07DC5EEB-1654-4ECB-A96A-EED4BE9D4BB4}" srcOrd="2" destOrd="0" parTransId="{0B98E39A-7037-46A6-8799-DDA1D4C4A2D3}" sibTransId="{42EB8256-925E-4B15-B238-A97EE64E9CC8}"/>
    <dgm:cxn modelId="{DD0D25F1-E912-45CC-A30B-DC47DFF811B6}" type="presOf" srcId="{CB88D0C4-6C39-4629-9DEF-57288A3EBE4C}" destId="{C9DEFF5E-C7D5-41E1-B35C-96D814C6D1E1}" srcOrd="1" destOrd="0" presId="urn:microsoft.com/office/officeart/2005/8/layout/hierarchy3"/>
    <dgm:cxn modelId="{6551E6FB-6807-4D5B-B691-F6D782E39952}" type="presOf" srcId="{A4D5A457-886F-42EF-B4E7-69B609D8F88F}" destId="{7CC29F92-D164-4FCA-9280-3FD56ACC8821}" srcOrd="0" destOrd="0" presId="urn:microsoft.com/office/officeart/2005/8/layout/hierarchy3"/>
    <dgm:cxn modelId="{B7828F40-2707-4E8E-816A-97A756F5BBEE}" type="presParOf" srcId="{392BD774-C085-4A5F-9A51-A7B763656626}" destId="{EC3CA56C-2533-45D2-85BC-E16849296D3E}" srcOrd="0" destOrd="0" presId="urn:microsoft.com/office/officeart/2005/8/layout/hierarchy3"/>
    <dgm:cxn modelId="{C9461F25-C06D-433F-9D22-14DE6A173D90}" type="presParOf" srcId="{EC3CA56C-2533-45D2-85BC-E16849296D3E}" destId="{F40B5046-211D-4901-86A8-F98D975458E3}" srcOrd="0" destOrd="0" presId="urn:microsoft.com/office/officeart/2005/8/layout/hierarchy3"/>
    <dgm:cxn modelId="{33B48201-8970-4281-A7C3-E67B73C5D40B}" type="presParOf" srcId="{F40B5046-211D-4901-86A8-F98D975458E3}" destId="{6D1E6A60-BF22-4A28-AB71-D6FBD55F6255}" srcOrd="0" destOrd="0" presId="urn:microsoft.com/office/officeart/2005/8/layout/hierarchy3"/>
    <dgm:cxn modelId="{A7D3EB08-74E5-46B2-BB27-9037C669D96E}" type="presParOf" srcId="{F40B5046-211D-4901-86A8-F98D975458E3}" destId="{E4C8305A-487D-4C6D-90DF-F56360EE1B54}" srcOrd="1" destOrd="0" presId="urn:microsoft.com/office/officeart/2005/8/layout/hierarchy3"/>
    <dgm:cxn modelId="{A75FC945-D3B0-4DF7-824E-5ADEE669490E}" type="presParOf" srcId="{EC3CA56C-2533-45D2-85BC-E16849296D3E}" destId="{517B4218-665E-4E62-8B0C-466D8E32709A}" srcOrd="1" destOrd="0" presId="urn:microsoft.com/office/officeart/2005/8/layout/hierarchy3"/>
    <dgm:cxn modelId="{27369A37-89F6-4009-8A64-126DDA8FAB83}" type="presParOf" srcId="{517B4218-665E-4E62-8B0C-466D8E32709A}" destId="{BBF534DB-5C7C-4508-A8A3-720B3945AF68}" srcOrd="0" destOrd="0" presId="urn:microsoft.com/office/officeart/2005/8/layout/hierarchy3"/>
    <dgm:cxn modelId="{2D25D7F6-A78C-486B-9925-3A176B610100}" type="presParOf" srcId="{517B4218-665E-4E62-8B0C-466D8E32709A}" destId="{AC0E1D88-1704-4366-8415-80DDA39920D2}" srcOrd="1" destOrd="0" presId="urn:microsoft.com/office/officeart/2005/8/layout/hierarchy3"/>
    <dgm:cxn modelId="{4505178E-62B1-4270-B669-ADDB9F5A7F01}" type="presParOf" srcId="{392BD774-C085-4A5F-9A51-A7B763656626}" destId="{9F6EEDEA-1FBD-4029-8FB6-247AB0A85F73}" srcOrd="1" destOrd="0" presId="urn:microsoft.com/office/officeart/2005/8/layout/hierarchy3"/>
    <dgm:cxn modelId="{037392B0-07C0-4730-BD8E-84A6380F7179}" type="presParOf" srcId="{9F6EEDEA-1FBD-4029-8FB6-247AB0A85F73}" destId="{7F6B875F-7DEB-4CB6-AD0F-9A5170395430}" srcOrd="0" destOrd="0" presId="urn:microsoft.com/office/officeart/2005/8/layout/hierarchy3"/>
    <dgm:cxn modelId="{DFD17812-5DAB-41A5-BB65-9DF228EC1810}" type="presParOf" srcId="{7F6B875F-7DEB-4CB6-AD0F-9A5170395430}" destId="{6FF0EC8A-23B1-41C4-A62B-2F13CC32819F}" srcOrd="0" destOrd="0" presId="urn:microsoft.com/office/officeart/2005/8/layout/hierarchy3"/>
    <dgm:cxn modelId="{F974751E-CFFB-4D6A-A1A7-50C758C93766}" type="presParOf" srcId="{7F6B875F-7DEB-4CB6-AD0F-9A5170395430}" destId="{C9DEFF5E-C7D5-41E1-B35C-96D814C6D1E1}" srcOrd="1" destOrd="0" presId="urn:microsoft.com/office/officeart/2005/8/layout/hierarchy3"/>
    <dgm:cxn modelId="{C59BDA16-7454-4AD9-A0B3-916A9818B5B9}" type="presParOf" srcId="{9F6EEDEA-1FBD-4029-8FB6-247AB0A85F73}" destId="{AAB00052-2492-4EDA-A470-5B3B2B8BA5AE}" srcOrd="1" destOrd="0" presId="urn:microsoft.com/office/officeart/2005/8/layout/hierarchy3"/>
    <dgm:cxn modelId="{B273C063-82BF-4D56-B8B7-4B0E447248D0}" type="presParOf" srcId="{AAB00052-2492-4EDA-A470-5B3B2B8BA5AE}" destId="{6C5F0676-2961-474B-BBB1-9A0AC71F42F2}" srcOrd="0" destOrd="0" presId="urn:microsoft.com/office/officeart/2005/8/layout/hierarchy3"/>
    <dgm:cxn modelId="{8B9F4BB4-377E-463F-9618-0127FE31D4BB}" type="presParOf" srcId="{AAB00052-2492-4EDA-A470-5B3B2B8BA5AE}" destId="{1C30A876-0563-4AB6-B117-43754FE8A966}" srcOrd="1" destOrd="0" presId="urn:microsoft.com/office/officeart/2005/8/layout/hierarchy3"/>
    <dgm:cxn modelId="{22791873-EEE3-402A-852C-A800FCB9C38C}" type="presParOf" srcId="{392BD774-C085-4A5F-9A51-A7B763656626}" destId="{4F51B10B-B87F-495A-B211-C931B11F18F5}" srcOrd="2" destOrd="0" presId="urn:microsoft.com/office/officeart/2005/8/layout/hierarchy3"/>
    <dgm:cxn modelId="{F5FD547C-3C18-4A5B-8952-5E48806DE1BC}" type="presParOf" srcId="{4F51B10B-B87F-495A-B211-C931B11F18F5}" destId="{D64F365A-2A6A-4937-AC8F-C8B959747F01}" srcOrd="0" destOrd="0" presId="urn:microsoft.com/office/officeart/2005/8/layout/hierarchy3"/>
    <dgm:cxn modelId="{81370883-CBCA-4509-9952-86238934B2EA}" type="presParOf" srcId="{D64F365A-2A6A-4937-AC8F-C8B959747F01}" destId="{DC68E120-BA63-400C-B1ED-4D52C1E309EC}" srcOrd="0" destOrd="0" presId="urn:microsoft.com/office/officeart/2005/8/layout/hierarchy3"/>
    <dgm:cxn modelId="{D60BC3CA-2C36-42A2-9352-33BF0A5EBBE4}" type="presParOf" srcId="{D64F365A-2A6A-4937-AC8F-C8B959747F01}" destId="{DAEEA9AD-488E-4842-838A-3E710A695A10}" srcOrd="1" destOrd="0" presId="urn:microsoft.com/office/officeart/2005/8/layout/hierarchy3"/>
    <dgm:cxn modelId="{328F217E-E840-4F2B-BC41-F07C8CBEBD08}" type="presParOf" srcId="{4F51B10B-B87F-495A-B211-C931B11F18F5}" destId="{06820FA1-59BF-4ED2-8C11-4EB88035DAD2}" srcOrd="1" destOrd="0" presId="urn:microsoft.com/office/officeart/2005/8/layout/hierarchy3"/>
    <dgm:cxn modelId="{5C27A5E5-ED98-4043-8D9F-A808E8EF970B}" type="presParOf" srcId="{06820FA1-59BF-4ED2-8C11-4EB88035DAD2}" destId="{B5198F5F-18F7-4782-AB68-03BD25DC9507}" srcOrd="0" destOrd="0" presId="urn:microsoft.com/office/officeart/2005/8/layout/hierarchy3"/>
    <dgm:cxn modelId="{CF28031F-180A-46F2-9300-4B1C088DCD35}" type="presParOf" srcId="{06820FA1-59BF-4ED2-8C11-4EB88035DAD2}" destId="{7CC29F92-D164-4FCA-9280-3FD56ACC882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CFA26-5783-472C-AEA4-7474BCE7ED76}">
      <dsp:nvSpPr>
        <dsp:cNvPr id="0" name=""/>
        <dsp:cNvSpPr/>
      </dsp:nvSpPr>
      <dsp:spPr>
        <a:xfrm>
          <a:off x="0" y="108154"/>
          <a:ext cx="4695469" cy="8546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44F91-F78D-44B7-A3EF-985F7CA01A3E}">
      <dsp:nvSpPr>
        <dsp:cNvPr id="0" name=""/>
        <dsp:cNvSpPr/>
      </dsp:nvSpPr>
      <dsp:spPr>
        <a:xfrm>
          <a:off x="176775" y="219202"/>
          <a:ext cx="470061" cy="4700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98073-9A16-429B-B3E4-78C87520E3BD}">
      <dsp:nvSpPr>
        <dsp:cNvPr id="0" name=""/>
        <dsp:cNvSpPr/>
      </dsp:nvSpPr>
      <dsp:spPr>
        <a:xfrm>
          <a:off x="912034" y="365"/>
          <a:ext cx="3708340" cy="854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451" tIns="90451" rIns="90451" bIns="90451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noProof="0" dirty="0">
              <a:solidFill>
                <a:prstClr val="white"/>
              </a:solidFill>
              <a:latin typeface="+mn-lt"/>
              <a:ea typeface="+mn-ea"/>
              <a:cs typeface="+mn-cs"/>
            </a:rPr>
            <a:t>Rezultatų suvestinė</a:t>
          </a:r>
        </a:p>
      </dsp:txBody>
      <dsp:txXfrm>
        <a:off x="912034" y="365"/>
        <a:ext cx="3708340" cy="854657"/>
      </dsp:txXfrm>
    </dsp:sp>
    <dsp:sp modelId="{92FAFA61-277F-4763-B110-7FC285F8CB15}">
      <dsp:nvSpPr>
        <dsp:cNvPr id="0" name=""/>
        <dsp:cNvSpPr/>
      </dsp:nvSpPr>
      <dsp:spPr>
        <a:xfrm>
          <a:off x="0" y="1174749"/>
          <a:ext cx="4695469" cy="8546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00A1D-434B-4C4E-8590-BFF398413919}">
      <dsp:nvSpPr>
        <dsp:cNvPr id="0" name=""/>
        <dsp:cNvSpPr/>
      </dsp:nvSpPr>
      <dsp:spPr>
        <a:xfrm>
          <a:off x="258533" y="1260984"/>
          <a:ext cx="470061" cy="4700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0F7C3-813F-464E-916E-F80DAAA07ACD}">
      <dsp:nvSpPr>
        <dsp:cNvPr id="0" name=""/>
        <dsp:cNvSpPr/>
      </dsp:nvSpPr>
      <dsp:spPr>
        <a:xfrm>
          <a:off x="912034" y="1068686"/>
          <a:ext cx="3708340" cy="854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451" tIns="90451" rIns="90451" bIns="90451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kern="1200" noProof="0" dirty="0">
              <a:solidFill>
                <a:schemeClr val="tx1"/>
              </a:solidFill>
            </a:rPr>
            <a:t>Svarbiausi mokyklos rodikliai</a:t>
          </a:r>
        </a:p>
      </dsp:txBody>
      <dsp:txXfrm>
        <a:off x="912034" y="1068686"/>
        <a:ext cx="3708340" cy="854657"/>
      </dsp:txXfrm>
    </dsp:sp>
    <dsp:sp modelId="{076138F6-ECA1-482E-996E-9880FB31D2B3}">
      <dsp:nvSpPr>
        <dsp:cNvPr id="0" name=""/>
        <dsp:cNvSpPr/>
      </dsp:nvSpPr>
      <dsp:spPr>
        <a:xfrm>
          <a:off x="0" y="2137007"/>
          <a:ext cx="4695469" cy="854657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A6A1BF-2EAD-4602-81E6-9CC50C37F6AE}">
      <dsp:nvSpPr>
        <dsp:cNvPr id="0" name=""/>
        <dsp:cNvSpPr/>
      </dsp:nvSpPr>
      <dsp:spPr>
        <a:xfrm>
          <a:off x="258533" y="2329305"/>
          <a:ext cx="470061" cy="4700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DE4884-2B85-4A48-9870-BA341962788C}">
      <dsp:nvSpPr>
        <dsp:cNvPr id="0" name=""/>
        <dsp:cNvSpPr/>
      </dsp:nvSpPr>
      <dsp:spPr>
        <a:xfrm>
          <a:off x="912034" y="2137007"/>
          <a:ext cx="3708340" cy="8546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451" tIns="90451" rIns="90451" bIns="90451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b="0" kern="1200" noProof="0" dirty="0">
              <a:solidFill>
                <a:schemeClr val="tx1"/>
              </a:solidFill>
            </a:rPr>
            <a:t>Bendra rekomendacija:</a:t>
          </a:r>
        </a:p>
      </dsp:txBody>
      <dsp:txXfrm>
        <a:off x="912034" y="2137007"/>
        <a:ext cx="3708340" cy="8546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1E6A60-BF22-4A28-AB71-D6FBD55F6255}">
      <dsp:nvSpPr>
        <dsp:cNvPr id="0" name=""/>
        <dsp:cNvSpPr/>
      </dsp:nvSpPr>
      <dsp:spPr>
        <a:xfrm>
          <a:off x="1331" y="152193"/>
          <a:ext cx="1401321" cy="70066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i="1" kern="1200" dirty="0"/>
            <a:t>Mokinių</a:t>
          </a:r>
          <a:r>
            <a:rPr lang="lt-LT" sz="2000" kern="1200" dirty="0"/>
            <a:t> </a:t>
          </a:r>
          <a:endParaRPr lang="lt-LT" sz="2000" b="0" kern="1200" noProof="0" dirty="0"/>
        </a:p>
      </dsp:txBody>
      <dsp:txXfrm>
        <a:off x="21853" y="172715"/>
        <a:ext cx="1360277" cy="659616"/>
      </dsp:txXfrm>
    </dsp:sp>
    <dsp:sp modelId="{BBF534DB-5C7C-4508-A8A3-720B3945AF68}">
      <dsp:nvSpPr>
        <dsp:cNvPr id="0" name=""/>
        <dsp:cNvSpPr/>
      </dsp:nvSpPr>
      <dsp:spPr>
        <a:xfrm>
          <a:off x="38301" y="852854"/>
          <a:ext cx="91440" cy="1605918"/>
        </a:xfrm>
        <a:custGeom>
          <a:avLst/>
          <a:gdLst/>
          <a:ahLst/>
          <a:cxnLst/>
          <a:rect l="0" t="0" r="0" b="0"/>
          <a:pathLst>
            <a:path>
              <a:moveTo>
                <a:pt x="103162" y="0"/>
              </a:moveTo>
              <a:lnTo>
                <a:pt x="45720" y="1605918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0E1D88-1704-4366-8415-80DDA39920D2}">
      <dsp:nvSpPr>
        <dsp:cNvPr id="0" name=""/>
        <dsp:cNvSpPr/>
      </dsp:nvSpPr>
      <dsp:spPr>
        <a:xfrm>
          <a:off x="84021" y="1057258"/>
          <a:ext cx="3113232" cy="280302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Vertinimo balas – </a:t>
          </a:r>
          <a:r>
            <a:rPr lang="lt-LT" sz="1600" b="1" kern="1200" dirty="0"/>
            <a:t>8 (43%), </a:t>
          </a:r>
          <a:r>
            <a:rPr lang="lt-LT" sz="1600" b="0" kern="1200" dirty="0"/>
            <a:t>p</a:t>
          </a:r>
          <a:r>
            <a:rPr lang="lt-LT" sz="1600" kern="1200" dirty="0"/>
            <a:t>rogimnazijų vidurkis – </a:t>
          </a:r>
          <a:r>
            <a:rPr lang="lt-LT" sz="1600" b="1" kern="1200" dirty="0"/>
            <a:t>7.5</a:t>
          </a:r>
          <a:r>
            <a:rPr lang="lt-LT" sz="1600" kern="1200" dirty="0"/>
            <a:t>;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Aukščiausios vertės: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Mokykloje yra geros sąlygos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ir įrengimai sportuoti –  </a:t>
          </a:r>
          <a:r>
            <a:rPr lang="lt-LT" sz="1600" b="1" kern="1200" dirty="0"/>
            <a:t>9.2</a:t>
          </a:r>
          <a:r>
            <a:rPr lang="lt-LT" sz="1600" kern="1200" dirty="0"/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Žemiausios vertės: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Namų darbų krūvis yra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 tinkamas (ne per didelis ir ne pernelyg mažas) – </a:t>
          </a:r>
          <a:r>
            <a:rPr lang="lt-LT" sz="1600" b="1" kern="1200" dirty="0"/>
            <a:t>5.9</a:t>
          </a:r>
          <a:r>
            <a:rPr lang="lt-LT" sz="1600" kern="1200" dirty="0"/>
            <a:t> </a:t>
          </a:r>
          <a:endParaRPr lang="lt-LT" sz="1600" kern="1200" noProof="0" dirty="0"/>
        </a:p>
      </dsp:txBody>
      <dsp:txXfrm>
        <a:off x="166119" y="1139356"/>
        <a:ext cx="2949036" cy="2638833"/>
      </dsp:txXfrm>
    </dsp:sp>
    <dsp:sp modelId="{6FF0EC8A-23B1-41C4-A62B-2F13CC32819F}">
      <dsp:nvSpPr>
        <dsp:cNvPr id="0" name=""/>
        <dsp:cNvSpPr/>
      </dsp:nvSpPr>
      <dsp:spPr>
        <a:xfrm>
          <a:off x="3464895" y="152193"/>
          <a:ext cx="1401321" cy="70066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i="1" kern="1200" dirty="0"/>
            <a:t>Mokytojų</a:t>
          </a:r>
          <a:r>
            <a:rPr lang="lt-LT" sz="2000" kern="1200" dirty="0"/>
            <a:t> </a:t>
          </a:r>
          <a:endParaRPr lang="lt-LT" sz="2000" kern="1200" noProof="0" dirty="0"/>
        </a:p>
      </dsp:txBody>
      <dsp:txXfrm>
        <a:off x="3485417" y="172715"/>
        <a:ext cx="1360277" cy="659616"/>
      </dsp:txXfrm>
    </dsp:sp>
    <dsp:sp modelId="{6C5F0676-2961-474B-BBB1-9A0AC71F42F2}">
      <dsp:nvSpPr>
        <dsp:cNvPr id="0" name=""/>
        <dsp:cNvSpPr/>
      </dsp:nvSpPr>
      <dsp:spPr>
        <a:xfrm>
          <a:off x="3605027" y="852854"/>
          <a:ext cx="140132" cy="2328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8562"/>
              </a:lnTo>
              <a:lnTo>
                <a:pt x="140132" y="2328562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0A876-0563-4AB6-B117-43754FE8A966}">
      <dsp:nvSpPr>
        <dsp:cNvPr id="0" name=""/>
        <dsp:cNvSpPr/>
      </dsp:nvSpPr>
      <dsp:spPr>
        <a:xfrm>
          <a:off x="3745159" y="1028019"/>
          <a:ext cx="2155266" cy="43067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rtlCol="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Vertinimo balas</a:t>
          </a:r>
          <a:r>
            <a:rPr lang="lt-LT" sz="1600" b="1" kern="1200" dirty="0"/>
            <a:t> </a:t>
          </a:r>
          <a:r>
            <a:rPr lang="lt-LT" sz="1600" kern="1200" dirty="0"/>
            <a:t>– </a:t>
          </a:r>
          <a:r>
            <a:rPr lang="lt-LT" sz="1600" b="1" kern="1200" dirty="0"/>
            <a:t>9.3 (81%),</a:t>
          </a:r>
          <a:r>
            <a:rPr lang="lt-LT" sz="1600" kern="1200" dirty="0"/>
            <a:t> progimnazijų vidurkis </a:t>
          </a:r>
          <a:r>
            <a:rPr lang="lt-LT" sz="1600" b="1" kern="1200" dirty="0"/>
            <a:t>8.4</a:t>
          </a:r>
          <a:r>
            <a:rPr lang="lt-LT" sz="1600" kern="1200" dirty="0"/>
            <a:t>;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Aukščiausios vertės: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Darbas yra prasmingas – </a:t>
          </a:r>
          <a:r>
            <a:rPr lang="lt-LT" sz="1600" b="1" kern="1200" dirty="0"/>
            <a:t>9. 6</a:t>
          </a:r>
          <a:endParaRPr lang="lt-LT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Žemiausios vertės: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Tenkina bazinis atlyginimas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 už darbą – </a:t>
          </a:r>
          <a:r>
            <a:rPr lang="lt-LT" sz="1600" b="1" kern="1200" dirty="0"/>
            <a:t>6.1</a:t>
          </a:r>
          <a:endParaRPr lang="lt-LT" sz="1600" kern="1200" noProof="0" dirty="0"/>
        </a:p>
      </dsp:txBody>
      <dsp:txXfrm>
        <a:off x="3808285" y="1091145"/>
        <a:ext cx="2029014" cy="4180542"/>
      </dsp:txXfrm>
    </dsp:sp>
    <dsp:sp modelId="{DC68E120-BA63-400C-B1ED-4D52C1E309EC}">
      <dsp:nvSpPr>
        <dsp:cNvPr id="0" name=""/>
        <dsp:cNvSpPr/>
      </dsp:nvSpPr>
      <dsp:spPr>
        <a:xfrm>
          <a:off x="5970492" y="152193"/>
          <a:ext cx="1401321" cy="700660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000" i="1" kern="1200" dirty="0"/>
            <a:t>Tėvų</a:t>
          </a:r>
          <a:r>
            <a:rPr lang="lt-LT" sz="2000" kern="1200" dirty="0"/>
            <a:t> </a:t>
          </a:r>
          <a:endParaRPr lang="lt-LT" sz="2000" kern="1200" noProof="0" dirty="0"/>
        </a:p>
      </dsp:txBody>
      <dsp:txXfrm>
        <a:off x="5991014" y="172715"/>
        <a:ext cx="1360277" cy="659616"/>
      </dsp:txXfrm>
    </dsp:sp>
    <dsp:sp modelId="{B5198F5F-18F7-4782-AB68-03BD25DC9507}">
      <dsp:nvSpPr>
        <dsp:cNvPr id="0" name=""/>
        <dsp:cNvSpPr/>
      </dsp:nvSpPr>
      <dsp:spPr>
        <a:xfrm>
          <a:off x="6110624" y="852854"/>
          <a:ext cx="140132" cy="24293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9370"/>
              </a:lnTo>
              <a:lnTo>
                <a:pt x="140132" y="2429370"/>
              </a:lnTo>
            </a:path>
          </a:pathLst>
        </a:custGeom>
        <a:noFill/>
        <a:ln w="15875" cap="rnd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29F92-D164-4FCA-9280-3FD56ACC8821}">
      <dsp:nvSpPr>
        <dsp:cNvPr id="0" name=""/>
        <dsp:cNvSpPr/>
      </dsp:nvSpPr>
      <dsp:spPr>
        <a:xfrm>
          <a:off x="6250756" y="1028019"/>
          <a:ext cx="3644143" cy="45084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rtlCol="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noProof="0" dirty="0"/>
            <a:t>Vertinimo balas </a:t>
          </a:r>
          <a:r>
            <a:rPr lang="lt-LT" sz="1600" b="1" kern="1200" noProof="0" dirty="0"/>
            <a:t>8.5</a:t>
          </a:r>
          <a:r>
            <a:rPr lang="lt-LT" sz="1600" kern="1200" noProof="0" dirty="0"/>
            <a:t> (</a:t>
          </a:r>
          <a:r>
            <a:rPr lang="lt-LT" sz="1600" b="1" kern="1200" dirty="0"/>
            <a:t>55%),</a:t>
          </a:r>
          <a:r>
            <a:rPr lang="lt-LT" sz="1600" kern="1200" dirty="0"/>
            <a:t> progimnazijų vidurkis </a:t>
          </a:r>
          <a:r>
            <a:rPr lang="lt-LT" sz="1600" b="1" kern="1200" dirty="0"/>
            <a:t>8</a:t>
          </a:r>
          <a:r>
            <a:rPr lang="lt-LT" sz="1600" kern="1200" dirty="0"/>
            <a:t>;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Aukščiausios vertės: 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Viešo transporto stotelės yra šalia mokyklos – </a:t>
          </a:r>
          <a:r>
            <a:rPr lang="lt-LT" sz="1600" b="1" kern="1200" dirty="0"/>
            <a:t>9.8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Mokykloje švaru ir tvarkinga. Mokyklos aplinka estetiška ir jauki – </a:t>
          </a:r>
          <a:r>
            <a:rPr lang="lt-LT" sz="1600" b="1" kern="1200" dirty="0"/>
            <a:t>9.3</a:t>
          </a:r>
          <a:r>
            <a:rPr lang="lt-LT" sz="1600" kern="1200" dirty="0"/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u="sng" kern="1200" dirty="0"/>
            <a:t>Žemiausios vertės: </a:t>
          </a:r>
          <a:r>
            <a:rPr lang="lt-LT" sz="1600" kern="1200" dirty="0"/>
            <a:t>Aš nuolat padedu vaikui atlikti namų darbus ir pasiruošti pamokoms – </a:t>
          </a:r>
          <a:r>
            <a:rPr lang="lt-LT" sz="1600" b="1" kern="1200" dirty="0"/>
            <a:t>6.4</a:t>
          </a:r>
          <a:endParaRPr lang="lt-LT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1600" kern="1200" dirty="0"/>
            <a:t>Prie mokyklos lengva privažiuoti ir parkuotis – </a:t>
          </a:r>
          <a:r>
            <a:rPr lang="lt-LT" sz="1600" b="1" kern="1200" dirty="0"/>
            <a:t>5.8</a:t>
          </a:r>
          <a:endParaRPr lang="lt-LT" sz="1600" kern="1200" noProof="0" dirty="0"/>
        </a:p>
      </dsp:txBody>
      <dsp:txXfrm>
        <a:off x="6357489" y="1134752"/>
        <a:ext cx="3430677" cy="4294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>
            <a:extLst>
              <a:ext uri="{FF2B5EF4-FFF2-40B4-BE49-F238E27FC236}">
                <a16:creationId xmlns:a16="http://schemas.microsoft.com/office/drawing/2014/main" id="{5F773F06-2174-4321-A517-079ACD6AFC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8CEF4B8E-DD8B-48B0-ACFA-0ACD893225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E80D5-B61F-491A-A0DB-EFBB4E866A74}" type="datetimeFigureOut">
              <a:rPr lang="lt-LT" smtClean="0"/>
              <a:t>2023-03-03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6BB8A584-AE88-4D4A-B50F-1064CA390D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905C1DA5-928B-4A75-850A-6ECDF9C0DE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502214-7F1B-4426-AC34-F1CBAEF7179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495563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 noProof="0" dirty="0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CB01B-3C72-4239-9112-0097C1DC17B6}" type="datetimeFigureOut">
              <a:rPr lang="lt-LT" noProof="0" smtClean="0"/>
              <a:t>2023-03-03</a:t>
            </a:fld>
            <a:endParaRPr lang="lt-LT" noProof="0" dirty="0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 noProof="0" dirty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rtl="0"/>
            <a:r>
              <a:rPr lang="lt-LT" altLang="zh-CN" sz="1200" b="0" i="0" u="none" strike="noStrike" kern="1200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Redaguoti šablono teksto stilius</a:t>
            </a:r>
          </a:p>
          <a:p>
            <a:pPr lvl="1"/>
            <a:r>
              <a:rPr lang="lt-LT" noProof="0" dirty="0"/>
              <a:t>Antras lygis</a:t>
            </a:r>
          </a:p>
          <a:p>
            <a:pPr lvl="2"/>
            <a:r>
              <a:rPr lang="lt-LT" noProof="0" dirty="0"/>
              <a:t>Trečias lygis</a:t>
            </a:r>
          </a:p>
          <a:p>
            <a:pPr lvl="3"/>
            <a:r>
              <a:rPr lang="lt-LT" noProof="0" dirty="0"/>
              <a:t>Ketvirtas lygis</a:t>
            </a:r>
          </a:p>
          <a:p>
            <a:pPr lvl="4"/>
            <a:r>
              <a:rPr lang="lt-LT" noProof="0" dirty="0"/>
              <a:t>Penktas lygis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 noProof="0" dirty="0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050455-CE97-432A-8F69-6707AC093CA5}" type="slidenum">
              <a:rPr lang="lt-LT" noProof="0" smtClean="0"/>
              <a:t>‹#›</a:t>
            </a:fld>
            <a:endParaRPr lang="lt-LT" noProof="0" dirty="0"/>
          </a:p>
        </p:txBody>
      </p:sp>
    </p:spTree>
    <p:extLst>
      <p:ext uri="{BB962C8B-B14F-4D97-AF65-F5344CB8AC3E}">
        <p14:creationId xmlns:p14="http://schemas.microsoft.com/office/powerpoint/2010/main" val="6953124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lt-LT" altLang="zh-CN" sz="1200" b="0" i="0" u="none" strike="noStrike" kern="1200" baseline="0" smtClean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30082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8353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7732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50455-CE97-432A-8F69-6707AC093CA5}" type="slidenum">
              <a:rPr lang="lt-LT" smtClean="0"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60121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radinė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ctrTitle" hasCustomPrompt="1"/>
          </p:nvPr>
        </p:nvSpPr>
        <p:spPr>
          <a:xfrm>
            <a:off x="684212" y="685799"/>
            <a:ext cx="8001000" cy="2971801"/>
          </a:xfrm>
        </p:spPr>
        <p:txBody>
          <a:bodyPr rtlCol="0"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paantraštė"/>
          <p:cNvSpPr>
            <a:spLocks noGrp="1"/>
          </p:cNvSpPr>
          <p:nvPr>
            <p:ph type="subTitle" idx="1" hasCustomPrompt="1"/>
          </p:nvPr>
        </p:nvSpPr>
        <p:spPr>
          <a:xfrm>
            <a:off x="684212" y="3843867"/>
            <a:ext cx="6400800" cy="1947333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t-LT" noProof="0"/>
              <a:t>Spustelėję redaguokite šablono paantraštės stilių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cxnSp>
        <p:nvCxnSpPr>
          <p:cNvPr id="16" name="15 tiesioji jungtis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16 tiesioji jungtis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18 tiesioji jungtis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20 tiesioji jungtis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22 tiesioji jungtis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nis vaizd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7" name="2 paveikslėlio vietos rezervavimo ženklas"/>
          <p:cNvSpPr>
            <a:spLocks noGrp="1" noChangeAspect="1"/>
          </p:cNvSpPr>
          <p:nvPr>
            <p:ph type="pic" idx="13" hasCustomPrompt="1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16" name="9 teksto vietos rezervavimo ženklas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2" y="3843867"/>
            <a:ext cx="8304210" cy="457200"/>
          </a:xfrm>
        </p:spPr>
        <p:txBody>
          <a:bodyPr rtlCol="0"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10058400" cy="2743200"/>
          </a:xfrm>
        </p:spPr>
        <p:txBody>
          <a:bodyPr rtlCol="0" anchor="ctr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2" y="4114800"/>
            <a:ext cx="8535988" cy="18796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a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141411" y="685800"/>
            <a:ext cx="9144001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1446212" y="3429000"/>
            <a:ext cx="8534400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3" y="4301067"/>
            <a:ext cx="8534400" cy="1684865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sp>
        <p:nvSpPr>
          <p:cNvPr id="14" name="13 teksto laukas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lt-LT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14 teksto laukas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 kortel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2" y="3429000"/>
            <a:ext cx="8534400" cy="1697400"/>
          </a:xfrm>
        </p:spPr>
        <p:txBody>
          <a:bodyPr rtlCol="0" anchor="b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5132981"/>
            <a:ext cx="8535990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itinės kortelės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1141413" y="685800"/>
            <a:ext cx="9144000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4978400"/>
            <a:ext cx="8534401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  <p:sp>
        <p:nvSpPr>
          <p:cNvPr id="11" name="10 teksto laukas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lt-LT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11 teksto laukas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lt-LT" sz="8000" noProof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isinga arba Neteisin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0" name="9 teksto vietos rezervavimo ženklas"/>
          <p:cNvSpPr>
            <a:spLocks noGrp="1"/>
          </p:cNvSpPr>
          <p:nvPr>
            <p:ph type="body" sz="quarter" idx="13" hasCustomPrompt="1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lt-LT" noProof="0"/>
              <a:t>Redaguoti šablono teksto stilius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1" y="4766732"/>
            <a:ext cx="8534401" cy="1227667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tikalus pavadinimas"/>
          <p:cNvSpPr>
            <a:spLocks noGrp="1"/>
          </p:cNvSpPr>
          <p:nvPr>
            <p:ph type="title" orient="vert" hasCustomPrompt="1"/>
          </p:nvPr>
        </p:nvSpPr>
        <p:spPr>
          <a:xfrm>
            <a:off x="8685212" y="685800"/>
            <a:ext cx="2057400" cy="4572000"/>
          </a:xfrm>
        </p:spPr>
        <p:txBody>
          <a:bodyPr vert="eaVert"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vertikalaus teksto vietos rezervavimo ženklas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85800"/>
            <a:ext cx="7823200" cy="5308600"/>
          </a:xfrm>
        </p:spPr>
        <p:txBody>
          <a:bodyPr vert="eaVert" rtlCol="0" anchor="t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684211" y="2006600"/>
            <a:ext cx="8534401" cy="2281600"/>
          </a:xfrm>
        </p:spPr>
        <p:txBody>
          <a:bodyPr rtlCol="0" anchor="b">
            <a:normAutofit/>
          </a:bodyPr>
          <a:lstStyle>
            <a:lvl1pPr algn="l">
              <a:defRPr sz="3600" b="0" cap="all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684213" y="4495800"/>
            <a:ext cx="8534400" cy="14986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sz="half" idx="1" hasCustomPrompt="1"/>
          </p:nvPr>
        </p:nvSpPr>
        <p:spPr>
          <a:xfrm>
            <a:off x="684211" y="685800"/>
            <a:ext cx="4937655" cy="3615267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5808133" y="685801"/>
            <a:ext cx="4934479" cy="3615266"/>
          </a:xfrm>
        </p:spPr>
        <p:txBody>
          <a:bodyPr rtlCol="0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a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 hasCustomPrompt="1"/>
          </p:nvPr>
        </p:nvSpPr>
        <p:spPr>
          <a:xfrm>
            <a:off x="972080" y="685800"/>
            <a:ext cx="464978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4" name="3 turinio vietos rezervavimo ženklas"/>
          <p:cNvSpPr>
            <a:spLocks noGrp="1"/>
          </p:cNvSpPr>
          <p:nvPr>
            <p:ph sz="half" idx="2" hasCustomPrompt="1"/>
          </p:nvPr>
        </p:nvSpPr>
        <p:spPr>
          <a:xfrm>
            <a:off x="684211" y="1270529"/>
            <a:ext cx="4937655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5" name="4 teksto vietos rezervavimo ženklas"/>
          <p:cNvSpPr>
            <a:spLocks noGrp="1"/>
          </p:cNvSpPr>
          <p:nvPr>
            <p:ph type="body" sz="quarter" idx="3" hasCustomPrompt="1"/>
          </p:nvPr>
        </p:nvSpPr>
        <p:spPr>
          <a:xfrm>
            <a:off x="6079066" y="685800"/>
            <a:ext cx="46651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6" name="5 turinio vietos rezervavimo ženklas"/>
          <p:cNvSpPr>
            <a:spLocks noGrp="1"/>
          </p:cNvSpPr>
          <p:nvPr>
            <p:ph sz="quarter" idx="4" hasCustomPrompt="1"/>
          </p:nvPr>
        </p:nvSpPr>
        <p:spPr>
          <a:xfrm>
            <a:off x="5806545" y="1262062"/>
            <a:ext cx="4929188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7" name="6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8" name="7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9" name="8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4" name="3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5" name="4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3" name="2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4" name="3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7085012" y="685800"/>
            <a:ext cx="3657600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urinio vietos rezervavimo ženklas"/>
          <p:cNvSpPr>
            <a:spLocks noGrp="1"/>
          </p:cNvSpPr>
          <p:nvPr>
            <p:ph idx="1" hasCustomPrompt="1"/>
          </p:nvPr>
        </p:nvSpPr>
        <p:spPr>
          <a:xfrm>
            <a:off x="684212" y="685800"/>
            <a:ext cx="5943601" cy="5308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7085012" y="2209799"/>
            <a:ext cx="3657600" cy="2091267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/>
          <p:cNvSpPr>
            <a:spLocks noGrp="1"/>
          </p:cNvSpPr>
          <p:nvPr>
            <p:ph type="title" hasCustomPrompt="1"/>
          </p:nvPr>
        </p:nvSpPr>
        <p:spPr>
          <a:xfrm>
            <a:off x="4722812" y="1447800"/>
            <a:ext cx="6019800" cy="11430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14" name="2 paveikslėlio vietos rezervavimo ženklas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lt-LT" noProof="0"/>
              <a:t>Spustelėkite piktogramą, kad įtrauktumėte paveikslėlį</a:t>
            </a:r>
          </a:p>
        </p:txBody>
      </p:sp>
      <p:sp>
        <p:nvSpPr>
          <p:cNvPr id="4" name="3 teksto vietos rezervavimo ženklas"/>
          <p:cNvSpPr>
            <a:spLocks noGrp="1"/>
          </p:cNvSpPr>
          <p:nvPr>
            <p:ph type="body" sz="half" idx="2" hasCustomPrompt="1"/>
          </p:nvPr>
        </p:nvSpPr>
        <p:spPr>
          <a:xfrm>
            <a:off x="4722812" y="2777066"/>
            <a:ext cx="6021388" cy="2048933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t-LT" noProof="0"/>
              <a:t>Redaguoti šablono teksto stilius</a:t>
            </a:r>
          </a:p>
        </p:txBody>
      </p:sp>
      <p:sp>
        <p:nvSpPr>
          <p:cNvPr id="5" name="4 datos vietos rezervavimo ženklas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6" name="5 poraštės vietos rezervavimo ženklas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lt-LT" noProof="0"/>
          </a:p>
        </p:txBody>
      </p:sp>
      <p:sp>
        <p:nvSpPr>
          <p:cNvPr id="7" name="6 skaidrės numerio vietos rezervavimo ženklas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ė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7 tiesioji jungtis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tiesioji jungtis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tiesioji jungtis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tiesioji jungtis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tiesioji jungtis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pavadinimo vietos rezervavimo ženklas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noProof="0"/>
              <a:t>Spustelėkite, jei norite redaguoti ruošinio pavadinimo stilių</a:t>
            </a:r>
          </a:p>
        </p:txBody>
      </p:sp>
      <p:sp>
        <p:nvSpPr>
          <p:cNvPr id="3" name="2 teksto vietos rezervavimo ženklas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lt-LT" noProof="0"/>
              <a:t>Redaguoti šablono teksto stilius</a:t>
            </a:r>
          </a:p>
          <a:p>
            <a:pPr lvl="1" rtl="0"/>
            <a:r>
              <a:rPr lang="lt-LT" noProof="0"/>
              <a:t>Antras lygis</a:t>
            </a:r>
          </a:p>
          <a:p>
            <a:pPr lvl="2" rtl="0"/>
            <a:r>
              <a:rPr lang="lt-LT" noProof="0"/>
              <a:t>Trečias lygis</a:t>
            </a:r>
          </a:p>
          <a:p>
            <a:pPr lvl="3" rtl="0"/>
            <a:r>
              <a:rPr lang="lt-LT" noProof="0"/>
              <a:t>Ketvirtas lygis</a:t>
            </a:r>
          </a:p>
          <a:p>
            <a:pPr lvl="4" rtl="0"/>
            <a:r>
              <a:rPr lang="lt-LT" noProof="0"/>
              <a:t>Penktas lygis</a:t>
            </a:r>
          </a:p>
        </p:txBody>
      </p:sp>
      <p:sp>
        <p:nvSpPr>
          <p:cNvPr id="4" name="3 datos vietos rezervavimo ženklas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5" name="4 poraštės vietos rezervavimo ženklas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endParaRPr lang="lt-LT" noProof="0"/>
          </a:p>
        </p:txBody>
      </p:sp>
      <p:sp>
        <p:nvSpPr>
          <p:cNvPr id="6" name="5 skaidrės numerio vietos rezervavimo ženklas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lt-LT" noProof="0" smtClean="0"/>
              <a:pPr/>
              <a:t>‹#›</a:t>
            </a:fld>
            <a:endParaRPr lang="lt-LT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 idx="4294967295"/>
          </p:nvPr>
        </p:nvSpPr>
        <p:spPr>
          <a:xfrm>
            <a:off x="1445846" y="685800"/>
            <a:ext cx="10089662" cy="2743200"/>
          </a:xfrm>
        </p:spPr>
        <p:txBody>
          <a:bodyPr/>
          <a:lstStyle/>
          <a:p>
            <a:pPr algn="ctr"/>
            <a:r>
              <a:rPr lang="lt-LT" b="1" dirty="0"/>
              <a:t>Bendroji informacija apie Vilniaus miesto švietimo stebėsenos sistemą</a:t>
            </a:r>
            <a:br>
              <a:rPr lang="lt-LT" u="sng" dirty="0"/>
            </a:br>
            <a:endParaRPr lang="lt-LT" u="sng" dirty="0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4294967295"/>
          </p:nvPr>
        </p:nvSpPr>
        <p:spPr>
          <a:xfrm>
            <a:off x="3149598" y="3274647"/>
            <a:ext cx="5933465" cy="191476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t-LT" sz="3600" b="1" dirty="0">
                <a:solidFill>
                  <a:schemeClr val="tx1"/>
                </a:solidFill>
              </a:rPr>
              <a:t>Apklausų tyrimo duomenų ataskaita</a:t>
            </a:r>
          </a:p>
        </p:txBody>
      </p:sp>
      <p:sp>
        <p:nvSpPr>
          <p:cNvPr id="6" name="Datos vietos rezervavimo ženklas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lt-LT" noProof="0"/>
              <a:t>Vidaus įsivertinimo koordinavimo grupė</a:t>
            </a:r>
          </a:p>
        </p:txBody>
      </p:sp>
    </p:spTree>
    <p:extLst>
      <p:ext uri="{BB962C8B-B14F-4D97-AF65-F5344CB8AC3E}">
        <p14:creationId xmlns:p14="http://schemas.microsoft.com/office/powerpoint/2010/main" val="321800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023815" y="-209713"/>
            <a:ext cx="9956800" cy="1507067"/>
          </a:xfrm>
        </p:spPr>
        <p:txBody>
          <a:bodyPr>
            <a:normAutofit/>
          </a:bodyPr>
          <a:lstStyle/>
          <a:p>
            <a:r>
              <a:rPr lang="lt-LT" sz="2000" b="1" dirty="0"/>
              <a:t>PRIEDAS NR.2 PERSONALO KLAUSIMYNAS </a:t>
            </a:r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799" y="1297354"/>
            <a:ext cx="10639500" cy="5242875"/>
          </a:xfrm>
          <a:prstGeom prst="rect">
            <a:avLst/>
          </a:prstGeom>
        </p:spPr>
      </p:pic>
      <p:sp>
        <p:nvSpPr>
          <p:cNvPr id="8" name="Datos vietos rezervavimo ženklas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35135234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Lentelė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719089"/>
              </p:ext>
            </p:extLst>
          </p:nvPr>
        </p:nvGraphicFramePr>
        <p:xfrm>
          <a:off x="1685677" y="2488067"/>
          <a:ext cx="9151951" cy="2990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51951">
                  <a:extLst>
                    <a:ext uri="{9D8B030D-6E8A-4147-A177-3AD203B41FA5}">
                      <a16:colId xmlns:a16="http://schemas.microsoft.com/office/drawing/2014/main" val="1410344985"/>
                    </a:ext>
                  </a:extLst>
                </a:gridCol>
              </a:tblGrid>
              <a:tr h="201498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Aukšto įvertinimo slenkstis (8.2) – Mokyklos aplinka saugi ir draugiška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Aukšto įvertinimo slenkstis (8.2) – Vaiko savijauta mokykloje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(7.9) – Mokykla graži, patogi, pritaikyta sportuoti, kokybiški renginiai ir </a:t>
                      </a:r>
                      <a:r>
                        <a:rPr lang="lt-LT" sz="2000" b="0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popamokinė</a:t>
                      </a: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veikla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8.4</a:t>
                      </a: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329229"/>
                  </a:ext>
                </a:extLst>
              </a:tr>
              <a:tr h="9754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(5.6) – Tėvai įsitraukę į mokyklos gyvenimą ir stengiasi padėti vaikui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7.1</a:t>
                      </a: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050838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23062" y="703135"/>
            <a:ext cx="682590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anose="02020603050405020304" pitchFamily="18" charset="0"/>
                <a:cs typeface="Courier New" panose="02070309020205020404" pitchFamily="49" charset="0"/>
              </a:rPr>
              <a:t>Mokyklos tėvų klausimyno rodiklių įvertinimų vidurkiai</a:t>
            </a:r>
            <a:endParaRPr kumimoji="0" lang="lt-LT" altLang="lt-L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" name="Stačiakampis 3"/>
          <p:cNvSpPr/>
          <p:nvPr/>
        </p:nvSpPr>
        <p:spPr>
          <a:xfrm>
            <a:off x="1891323" y="1610989"/>
            <a:ext cx="8581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lt-LT" altLang="lt-LT" sz="2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*Jūsų vaiko savijauta mokykloje – 8.5 (progimnazijų vidurkis 7.9)</a:t>
            </a:r>
            <a:endParaRPr lang="lt-LT" altLang="lt-LT" sz="2000" b="1" dirty="0">
              <a:solidFill>
                <a:schemeClr val="bg1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2244658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563077" y="71640"/>
            <a:ext cx="8534400" cy="1507067"/>
          </a:xfrm>
        </p:spPr>
        <p:txBody>
          <a:bodyPr>
            <a:normAutofit/>
          </a:bodyPr>
          <a:lstStyle/>
          <a:p>
            <a:r>
              <a:rPr lang="lt-LT" sz="2000" b="1" dirty="0"/>
              <a:t>PRIEDAS NR.3 TĖVŲ KLAUSIMYNAS</a:t>
            </a:r>
          </a:p>
        </p:txBody>
      </p:sp>
      <p:pic>
        <p:nvPicPr>
          <p:cNvPr id="9" name="Paveikslėlis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553" y="1209016"/>
            <a:ext cx="10396293" cy="5205669"/>
          </a:xfrm>
          <a:prstGeom prst="rect">
            <a:avLst/>
          </a:prstGeom>
        </p:spPr>
      </p:pic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1609127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avadinimas">
            <a:extLst>
              <a:ext uri="{FF2B5EF4-FFF2-40B4-BE49-F238E27FC236}">
                <a16:creationId xmlns:a16="http://schemas.microsoft.com/office/drawing/2014/main" id="{E36BA91D-915C-49E9-BA6D-FB9B677ACAA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563446" y="1985107"/>
            <a:ext cx="6181969" cy="1344247"/>
          </a:xfrm>
        </p:spPr>
        <p:txBody>
          <a:bodyPr rtlCol="0">
            <a:normAutofit/>
          </a:bodyPr>
          <a:lstStyle/>
          <a:p>
            <a:pPr algn="ctr" rtl="0"/>
            <a:r>
              <a:rPr lang="lt-LT" sz="2000" b="1" dirty="0"/>
              <a:t>Dėkojame UŽ DĖMESĮ!</a:t>
            </a:r>
          </a:p>
        </p:txBody>
      </p:sp>
      <p:sp>
        <p:nvSpPr>
          <p:cNvPr id="3" name="2 paantraštė">
            <a:extLst>
              <a:ext uri="{FF2B5EF4-FFF2-40B4-BE49-F238E27FC236}">
                <a16:creationId xmlns:a16="http://schemas.microsoft.com/office/drawing/2014/main" id="{B5DB1A8A-4EF6-4157-8A00-84AEDB08838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73723" y="5686425"/>
            <a:ext cx="10019323" cy="534621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lt-LT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Paruošė Vilniaus Jono Pauliaus II progimnazijos VĮKG pirmininkė G. </a:t>
            </a:r>
            <a:r>
              <a:rPr lang="lt-LT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Vilkanecienė</a:t>
            </a:r>
            <a:endParaRPr lang="lt-LT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2488184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vadinimas 8"/>
          <p:cNvSpPr>
            <a:spLocks noGrp="1"/>
          </p:cNvSpPr>
          <p:nvPr>
            <p:ph type="title"/>
          </p:nvPr>
        </p:nvSpPr>
        <p:spPr>
          <a:xfrm>
            <a:off x="1594337" y="453293"/>
            <a:ext cx="9777047" cy="2086708"/>
          </a:xfrm>
        </p:spPr>
        <p:txBody>
          <a:bodyPr>
            <a:normAutofit/>
          </a:bodyPr>
          <a:lstStyle/>
          <a:p>
            <a:r>
              <a:rPr lang="lt-LT" sz="2000" b="1" dirty="0">
                <a:cs typeface="Arial" panose="020B0604020202020204" pitchFamily="34" charset="0"/>
              </a:rPr>
              <a:t>APKLAUSOS DATA: 2023 m. sausio 9-23 d.</a:t>
            </a:r>
            <a:br>
              <a:rPr lang="lt-LT" sz="2000" b="1" dirty="0">
                <a:cs typeface="Arial" panose="020B0604020202020204" pitchFamily="34" charset="0"/>
              </a:rPr>
            </a:br>
            <a:br>
              <a:rPr lang="lt-LT" sz="2000" b="1" dirty="0">
                <a:cs typeface="Arial" panose="020B0604020202020204" pitchFamily="34" charset="0"/>
              </a:rPr>
            </a:br>
            <a:r>
              <a:rPr lang="lt-LT" sz="2000" b="1" dirty="0">
                <a:cs typeface="Arial" panose="020B0604020202020204" pitchFamily="34" charset="0"/>
              </a:rPr>
              <a:t>Naudotas klausimynas: internetinės apklausų nuorodos</a:t>
            </a:r>
            <a:br>
              <a:rPr lang="lt-LT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lt-LT" sz="2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lt-LT" dirty="0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310568"/>
              </p:ext>
            </p:extLst>
          </p:nvPr>
        </p:nvGraphicFramePr>
        <p:xfrm>
          <a:off x="1594337" y="2540001"/>
          <a:ext cx="8128000" cy="159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78001360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387617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 viso pakviestų dalyvių,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5-8 klasių mokinių skaičius</a:t>
                      </a: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599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832784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Visiškai užpildytos apklausos: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559 (93,32%)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3703553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Atsakytų apklausų skaičius. Aktyvumas: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100 %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2897001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63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3309548"/>
              </p:ext>
            </p:extLst>
          </p:nvPr>
        </p:nvGraphicFramePr>
        <p:xfrm>
          <a:off x="1742830" y="1391137"/>
          <a:ext cx="8432800" cy="2902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6400">
                  <a:extLst>
                    <a:ext uri="{9D8B030D-6E8A-4147-A177-3AD203B41FA5}">
                      <a16:colId xmlns:a16="http://schemas.microsoft.com/office/drawing/2014/main" val="4132121740"/>
                    </a:ext>
                  </a:extLst>
                </a:gridCol>
                <a:gridCol w="4216400">
                  <a:extLst>
                    <a:ext uri="{9D8B030D-6E8A-4147-A177-3AD203B41FA5}">
                      <a16:colId xmlns:a16="http://schemas.microsoft.com/office/drawing/2014/main" val="2082723510"/>
                    </a:ext>
                  </a:extLst>
                </a:gridCol>
              </a:tblGrid>
              <a:tr h="1008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 viso pakviestų dalyvių:</a:t>
                      </a:r>
                      <a:r>
                        <a:rPr lang="lt-LT" sz="2000" b="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pedagoginio, administracinio ir aptarnaujančio personalo skaičius: 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127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2685947898"/>
                  </a:ext>
                </a:extLst>
              </a:tr>
              <a:tr h="40793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Visiškai užpildytos apklausos: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  (76,38%)</a:t>
                      </a:r>
                      <a:endParaRPr lang="lt-LT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2636351017"/>
                  </a:ext>
                </a:extLst>
              </a:tr>
              <a:tr h="67058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Atsakytų apklausų skaičius. Aktyvumas: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98%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1409243898"/>
                  </a:ext>
                </a:extLst>
              </a:tr>
              <a:tr h="40793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 dalies užpildytos apklausos: 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3184464012"/>
                  </a:ext>
                </a:extLst>
              </a:tr>
              <a:tr h="40793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Nebaigtos apklausos: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2 %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8665538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5779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518158"/>
              </p:ext>
            </p:extLst>
          </p:nvPr>
        </p:nvGraphicFramePr>
        <p:xfrm>
          <a:off x="1735015" y="1656863"/>
          <a:ext cx="8581292" cy="26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0646">
                  <a:extLst>
                    <a:ext uri="{9D8B030D-6E8A-4147-A177-3AD203B41FA5}">
                      <a16:colId xmlns:a16="http://schemas.microsoft.com/office/drawing/2014/main" val="3044121041"/>
                    </a:ext>
                  </a:extLst>
                </a:gridCol>
                <a:gridCol w="4290646">
                  <a:extLst>
                    <a:ext uri="{9D8B030D-6E8A-4147-A177-3AD203B41FA5}">
                      <a16:colId xmlns:a16="http://schemas.microsoft.com/office/drawing/2014/main" val="3769977438"/>
                    </a:ext>
                  </a:extLst>
                </a:gridCol>
              </a:tblGrid>
              <a:tr h="6874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 viso pakviestų dalyvių, Tėvų skaičius: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980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2779252468"/>
                  </a:ext>
                </a:extLst>
              </a:tr>
              <a:tr h="41817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Visiškai užpildytos apklausos: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478   (48,77%)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4017451448"/>
                  </a:ext>
                </a:extLst>
              </a:tr>
              <a:tr h="68741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Atsakytų apklausų skaičius. Aktyvumas: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92%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98787041"/>
                  </a:ext>
                </a:extLst>
              </a:tr>
              <a:tr h="41817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Iš dalies užpildytos apklausos: 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 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2486626019"/>
                  </a:ext>
                </a:extLst>
              </a:tr>
              <a:tr h="41817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Nebaigtos apklausos: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lt-LT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  <a:endParaRPr lang="lt-LT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977" marR="59977" marT="0" marB="0"/>
                </a:tc>
                <a:extLst>
                  <a:ext uri="{0D108BD9-81ED-4DB2-BD59-A6C34878D82A}">
                    <a16:rowId xmlns:a16="http://schemas.microsoft.com/office/drawing/2014/main" val="50785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396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o vietos rezervavimo ženklas 4"/>
          <p:cNvSpPr>
            <a:spLocks noGrp="1"/>
          </p:cNvSpPr>
          <p:nvPr>
            <p:ph type="body" idx="1"/>
          </p:nvPr>
        </p:nvSpPr>
        <p:spPr>
          <a:xfrm>
            <a:off x="684212" y="4134845"/>
            <a:ext cx="11018349" cy="2353877"/>
          </a:xfrm>
        </p:spPr>
        <p:txBody>
          <a:bodyPr>
            <a:normAutofit fontScale="70000" lnSpcReduction="20000"/>
          </a:bodyPr>
          <a:lstStyle/>
          <a:p>
            <a:r>
              <a:rPr lang="lt-LT" sz="40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Vilniaus Jono Pauliaus II progimnaziją rekomenduotų:</a:t>
            </a:r>
            <a:endParaRPr lang="lt-LT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lt-LT" sz="4000" dirty="0">
                <a:solidFill>
                  <a:schemeClr val="bg1"/>
                </a:solidFill>
              </a:rPr>
              <a:t> </a:t>
            </a:r>
            <a:r>
              <a:rPr lang="lt-LT" sz="4000" b="1" dirty="0">
                <a:solidFill>
                  <a:schemeClr val="bg1"/>
                </a:solidFill>
              </a:rPr>
              <a:t>30 </a:t>
            </a:r>
            <a:r>
              <a:rPr lang="lt-LT" sz="4000" dirty="0">
                <a:solidFill>
                  <a:schemeClr val="bg1"/>
                </a:solidFill>
              </a:rPr>
              <a:t>mokinių – </a:t>
            </a:r>
            <a:r>
              <a:rPr lang="lt-LT" sz="4000" b="1" dirty="0">
                <a:solidFill>
                  <a:schemeClr val="bg1"/>
                </a:solidFill>
              </a:rPr>
              <a:t> </a:t>
            </a:r>
            <a:r>
              <a:rPr lang="lt-LT" sz="4000" dirty="0">
                <a:solidFill>
                  <a:schemeClr val="bg1"/>
                </a:solidFill>
              </a:rPr>
              <a:t>tai sudaro</a:t>
            </a:r>
            <a:r>
              <a:rPr lang="lt-LT" sz="4000" b="1" dirty="0">
                <a:solidFill>
                  <a:schemeClr val="bg1"/>
                </a:solidFill>
              </a:rPr>
              <a:t> 48,7%</a:t>
            </a:r>
            <a:r>
              <a:rPr lang="lt-LT" sz="4000" dirty="0">
                <a:solidFill>
                  <a:schemeClr val="bg1"/>
                </a:solidFill>
              </a:rPr>
              <a:t> (progimnazijų vidurkis </a:t>
            </a:r>
            <a:r>
              <a:rPr lang="lt-LT" sz="4000" b="1" dirty="0">
                <a:solidFill>
                  <a:schemeClr val="bg1"/>
                </a:solidFill>
              </a:rPr>
              <a:t>5</a:t>
            </a:r>
            <a:r>
              <a:rPr lang="lt-LT" sz="4000" dirty="0">
                <a:solidFill>
                  <a:schemeClr val="bg1"/>
                </a:solidFill>
              </a:rPr>
              <a:t>);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lt-LT" sz="4000" dirty="0">
                <a:solidFill>
                  <a:schemeClr val="bg1"/>
                </a:solidFill>
              </a:rPr>
              <a:t> </a:t>
            </a:r>
            <a:r>
              <a:rPr lang="lt-LT" sz="4000" b="1" dirty="0">
                <a:solidFill>
                  <a:schemeClr val="bg1"/>
                </a:solidFill>
              </a:rPr>
              <a:t>84</a:t>
            </a:r>
            <a:r>
              <a:rPr lang="lt-LT" sz="4000" dirty="0">
                <a:solidFill>
                  <a:schemeClr val="bg1"/>
                </a:solidFill>
              </a:rPr>
              <a:t> mokytojai – </a:t>
            </a:r>
            <a:r>
              <a:rPr lang="lt-LT" sz="4000" b="1" dirty="0">
                <a:solidFill>
                  <a:schemeClr val="bg1"/>
                </a:solidFill>
              </a:rPr>
              <a:t> </a:t>
            </a:r>
            <a:r>
              <a:rPr lang="lt-LT" sz="4000" dirty="0">
                <a:solidFill>
                  <a:schemeClr val="bg1"/>
                </a:solidFill>
              </a:rPr>
              <a:t>tai sudaro</a:t>
            </a:r>
            <a:r>
              <a:rPr lang="lt-LT" sz="4000" b="1" dirty="0">
                <a:solidFill>
                  <a:schemeClr val="bg1"/>
                </a:solidFill>
              </a:rPr>
              <a:t> 88%</a:t>
            </a:r>
            <a:r>
              <a:rPr lang="lt-LT" sz="4000" dirty="0">
                <a:solidFill>
                  <a:schemeClr val="bg1"/>
                </a:solidFill>
              </a:rPr>
              <a:t> (progimnazijų vidurkis </a:t>
            </a:r>
            <a:r>
              <a:rPr lang="lt-LT" sz="4000" b="1" dirty="0">
                <a:solidFill>
                  <a:schemeClr val="bg1"/>
                </a:solidFill>
              </a:rPr>
              <a:t>46</a:t>
            </a:r>
            <a:r>
              <a:rPr lang="lt-LT" sz="4000" dirty="0">
                <a:solidFill>
                  <a:schemeClr val="bg1"/>
                </a:solidFill>
              </a:rPr>
              <a:t>);</a:t>
            </a:r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lt-LT" sz="4000" dirty="0">
                <a:solidFill>
                  <a:schemeClr val="bg1"/>
                </a:solidFill>
              </a:rPr>
              <a:t> </a:t>
            </a:r>
            <a:r>
              <a:rPr lang="lt-LT" sz="4000" b="1" dirty="0">
                <a:solidFill>
                  <a:schemeClr val="bg1"/>
                </a:solidFill>
              </a:rPr>
              <a:t>47 </a:t>
            </a:r>
            <a:r>
              <a:rPr lang="lt-LT" sz="4000" dirty="0">
                <a:solidFill>
                  <a:schemeClr val="bg1"/>
                </a:solidFill>
              </a:rPr>
              <a:t>tėvai – tai sudaro</a:t>
            </a:r>
            <a:r>
              <a:rPr lang="lt-LT" sz="4000" b="1" dirty="0">
                <a:solidFill>
                  <a:schemeClr val="bg1"/>
                </a:solidFill>
              </a:rPr>
              <a:t> 59%</a:t>
            </a:r>
            <a:r>
              <a:rPr lang="lt-LT" sz="4000" dirty="0">
                <a:solidFill>
                  <a:schemeClr val="bg1"/>
                </a:solidFill>
              </a:rPr>
              <a:t> (progimnazijų vidurkis </a:t>
            </a:r>
            <a:r>
              <a:rPr lang="lt-LT" sz="4000" b="1" dirty="0">
                <a:solidFill>
                  <a:schemeClr val="bg1"/>
                </a:solidFill>
              </a:rPr>
              <a:t>22</a:t>
            </a:r>
            <a:r>
              <a:rPr lang="lt-LT" sz="4000" dirty="0">
                <a:solidFill>
                  <a:schemeClr val="bg1"/>
                </a:solidFill>
              </a:rPr>
              <a:t>).</a:t>
            </a:r>
          </a:p>
          <a:p>
            <a:r>
              <a:rPr lang="lt-LT" dirty="0"/>
              <a:t> </a:t>
            </a:r>
          </a:p>
          <a:p>
            <a:endParaRPr lang="lt-LT" dirty="0"/>
          </a:p>
        </p:txBody>
      </p:sp>
      <p:graphicFrame>
        <p:nvGraphicFramePr>
          <p:cNvPr id="9" name="8 turinio vietos rezervavimo ženklas" descr="Piktogramų rinkinys">
            <a:extLst>
              <a:ext uri="{FF2B5EF4-FFF2-40B4-BE49-F238E27FC236}">
                <a16:creationId xmlns:a16="http://schemas.microsoft.com/office/drawing/2014/main" id="{8EDEA472-192B-4242-9F8A-CF2C98BFB3C7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264461322"/>
              </p:ext>
            </p:extLst>
          </p:nvPr>
        </p:nvGraphicFramePr>
        <p:xfrm>
          <a:off x="3076931" y="85278"/>
          <a:ext cx="4695469" cy="2992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odyklė žemyn 7"/>
          <p:cNvSpPr/>
          <p:nvPr/>
        </p:nvSpPr>
        <p:spPr>
          <a:xfrm>
            <a:off x="5547946" y="2937861"/>
            <a:ext cx="272562" cy="72097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odyklė žemyn 9"/>
          <p:cNvSpPr/>
          <p:nvPr/>
        </p:nvSpPr>
        <p:spPr>
          <a:xfrm>
            <a:off x="5547946" y="802562"/>
            <a:ext cx="229655" cy="580293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Rodyklė žemyn 10"/>
          <p:cNvSpPr/>
          <p:nvPr/>
        </p:nvSpPr>
        <p:spPr>
          <a:xfrm>
            <a:off x="5547946" y="1824930"/>
            <a:ext cx="264297" cy="61546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4" name="Datos vietos rezervavimo ženklas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96708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23 grupė">
            <a:extLst>
              <a:ext uri="{FF2B5EF4-FFF2-40B4-BE49-F238E27FC236}">
                <a16:creationId xmlns:a16="http://schemas.microsoft.com/office/drawing/2014/main" id="{8F1EF17D-1B70-428C-8A8A-A2C5B390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5" name="24 tiesioji jungtis">
              <a:extLst>
                <a:ext uri="{FF2B5EF4-FFF2-40B4-BE49-F238E27FC236}">
                  <a16:creationId xmlns:a16="http://schemas.microsoft.com/office/drawing/2014/main" id="{12FAEDF3-CEC8-4BF6-8EA7-4079C4718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25 tiesioji jungtis">
              <a:extLst>
                <a:ext uri="{FF2B5EF4-FFF2-40B4-BE49-F238E27FC236}">
                  <a16:creationId xmlns:a16="http://schemas.microsoft.com/office/drawing/2014/main" id="{398DB8F4-CD77-4FCC-8544-ADE8B478C1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tiesioji jungtis">
              <a:extLst>
                <a:ext uri="{FF2B5EF4-FFF2-40B4-BE49-F238E27FC236}">
                  <a16:creationId xmlns:a16="http://schemas.microsoft.com/office/drawing/2014/main" id="{22202DFE-039D-48E4-8536-FA30F2489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tiesioji jungtis">
              <a:extLst>
                <a:ext uri="{FF2B5EF4-FFF2-40B4-BE49-F238E27FC236}">
                  <a16:creationId xmlns:a16="http://schemas.microsoft.com/office/drawing/2014/main" id="{81F05E26-510E-4164-83C7-28E4FE9D7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tiesioji jungtis">
              <a:extLst>
                <a:ext uri="{FF2B5EF4-FFF2-40B4-BE49-F238E27FC236}">
                  <a16:creationId xmlns:a16="http://schemas.microsoft.com/office/drawing/2014/main" id="{E632161A-50D4-4D96-887A-98FC920931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31" name="30 stačiakampis">
            <a:extLst>
              <a:ext uri="{FF2B5EF4-FFF2-40B4-BE49-F238E27FC236}">
                <a16:creationId xmlns:a16="http://schemas.microsoft.com/office/drawing/2014/main" id="{929448D9-8F1D-4CFE-93BA-E0272F0DB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lt-LT" dirty="0"/>
          </a:p>
        </p:txBody>
      </p:sp>
      <p:sp>
        <p:nvSpPr>
          <p:cNvPr id="2" name="1 pavadinimas">
            <a:extLst>
              <a:ext uri="{FF2B5EF4-FFF2-40B4-BE49-F238E27FC236}">
                <a16:creationId xmlns:a16="http://schemas.microsoft.com/office/drawing/2014/main" id="{B3CC9E7E-C8DB-4D73-80B6-C5D35AD7F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74057"/>
            <a:ext cx="7543800" cy="15070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lt-LT" sz="3200" dirty="0"/>
              <a:t>Bendrasis pasitenkinimas</a:t>
            </a:r>
          </a:p>
        </p:txBody>
      </p:sp>
      <p:grpSp>
        <p:nvGrpSpPr>
          <p:cNvPr id="33" name="32 grupė">
            <a:extLst>
              <a:ext uri="{FF2B5EF4-FFF2-40B4-BE49-F238E27FC236}">
                <a16:creationId xmlns:a16="http://schemas.microsoft.com/office/drawing/2014/main" id="{94749DEA-AC6C-4834-A330-03A1796B89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4" name="33 tiesioji jungtis">
              <a:extLst>
                <a:ext uri="{FF2B5EF4-FFF2-40B4-BE49-F238E27FC236}">
                  <a16:creationId xmlns:a16="http://schemas.microsoft.com/office/drawing/2014/main" id="{20CBC5D1-BAF0-454E-9D7C-68370AA954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tiesioji jungtis">
              <a:extLst>
                <a:ext uri="{FF2B5EF4-FFF2-40B4-BE49-F238E27FC236}">
                  <a16:creationId xmlns:a16="http://schemas.microsoft.com/office/drawing/2014/main" id="{8ABB9F45-32F7-4915-A94F-F1E34B32D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35 tiesioji jungtis">
              <a:extLst>
                <a:ext uri="{FF2B5EF4-FFF2-40B4-BE49-F238E27FC236}">
                  <a16:creationId xmlns:a16="http://schemas.microsoft.com/office/drawing/2014/main" id="{94EA6F09-00FD-4C50-A2DF-D0B1CC4C9A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36 tiesioji jungtis">
              <a:extLst>
                <a:ext uri="{FF2B5EF4-FFF2-40B4-BE49-F238E27FC236}">
                  <a16:creationId xmlns:a16="http://schemas.microsoft.com/office/drawing/2014/main" id="{4B8B975B-2618-4734-A401-FAB745190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tiesioji jungtis">
              <a:extLst>
                <a:ext uri="{FF2B5EF4-FFF2-40B4-BE49-F238E27FC236}">
                  <a16:creationId xmlns:a16="http://schemas.microsoft.com/office/drawing/2014/main" id="{4EF4B123-0577-4F10-986B-6BD86396AB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8 turinio vietos rezervavimo ženklas" descr="Schema">
            <a:extLst>
              <a:ext uri="{FF2B5EF4-FFF2-40B4-BE49-F238E27FC236}">
                <a16:creationId xmlns:a16="http://schemas.microsoft.com/office/drawing/2014/main" id="{8EDEA472-192B-4242-9F8A-CF2C98BFB3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76445153"/>
              </p:ext>
            </p:extLst>
          </p:nvPr>
        </p:nvGraphicFramePr>
        <p:xfrm>
          <a:off x="123091" y="1055076"/>
          <a:ext cx="9896232" cy="5688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  <p:sp>
        <p:nvSpPr>
          <p:cNvPr id="7" name="Turinio vietos rezervavimo ženklas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59555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urinio vietos rezervavimo ženklas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5433860"/>
              </p:ext>
            </p:extLst>
          </p:nvPr>
        </p:nvGraphicFramePr>
        <p:xfrm>
          <a:off x="1023362" y="2156428"/>
          <a:ext cx="10527526" cy="2226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27526">
                  <a:extLst>
                    <a:ext uri="{9D8B030D-6E8A-4147-A177-3AD203B41FA5}">
                      <a16:colId xmlns:a16="http://schemas.microsoft.com/office/drawing/2014/main" val="2666955376"/>
                    </a:ext>
                  </a:extLst>
                </a:gridCol>
              </a:tblGrid>
              <a:tr h="12779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(8.6) – Geras aprūpinimas mokymosi priemonėmis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8. 7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(8.6) – Kelionė į mokyklą yra saugi ir nevarginanti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8.5</a:t>
                      </a: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390048"/>
                  </a:ext>
                </a:extLst>
              </a:tr>
              <a:tr h="94843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Aukšto įvertinimo slenkstis (6) – Nevargina patyčios, konkurencija ir tvarkos trūkumas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Aukšto įvertinimo slenkstis (6) – Mokymosi klimatas mokykloje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</a:t>
                      </a: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458862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34567" y="638144"/>
            <a:ext cx="72699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t-LT" altLang="lt-LT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ourier New" panose="02070309020205020404" pitchFamily="49" charset="0"/>
              </a:rPr>
              <a:t>Mokyklos mokinių klausimyno rodiklių įvertinimų vidurkiai</a:t>
            </a:r>
            <a:endParaRPr kumimoji="0" lang="lt-LT" altLang="lt-LT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9" name="Stačiakampis 8"/>
          <p:cNvSpPr/>
          <p:nvPr/>
        </p:nvSpPr>
        <p:spPr>
          <a:xfrm>
            <a:off x="1765190" y="1335819"/>
            <a:ext cx="8873655" cy="820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b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* Mokinių bendra savijauta mokykloje – 7.5 (progimnazijų vidurkis 6.7)</a:t>
            </a:r>
            <a:endParaRPr lang="lt-LT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b="1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lt-LT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173598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aveikslėlis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792" y="1383813"/>
            <a:ext cx="9489086" cy="4665295"/>
          </a:xfrm>
          <a:prstGeom prst="rect">
            <a:avLst/>
          </a:prstGeom>
        </p:spPr>
      </p:pic>
      <p:sp>
        <p:nvSpPr>
          <p:cNvPr id="7" name="Pavadinimas 6"/>
          <p:cNvSpPr>
            <a:spLocks noGrp="1"/>
          </p:cNvSpPr>
          <p:nvPr>
            <p:ph type="title" idx="4294967295"/>
          </p:nvPr>
        </p:nvSpPr>
        <p:spPr>
          <a:xfrm>
            <a:off x="1664677" y="402615"/>
            <a:ext cx="8613775" cy="755650"/>
          </a:xfrm>
        </p:spPr>
        <p:txBody>
          <a:bodyPr>
            <a:normAutofit/>
          </a:bodyPr>
          <a:lstStyle/>
          <a:p>
            <a:r>
              <a:rPr lang="lt-LT" sz="2000" b="1" dirty="0"/>
              <a:t>Priedas Nr. 1 Mokinių KLAUSIMYNAS</a:t>
            </a:r>
          </a:p>
        </p:txBody>
      </p:sp>
      <p:sp>
        <p:nvSpPr>
          <p:cNvPr id="10" name="Datos vietos rezervavimo ženklas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22816448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ačiakampis 6"/>
          <p:cNvSpPr/>
          <p:nvPr/>
        </p:nvSpPr>
        <p:spPr>
          <a:xfrm>
            <a:off x="628153" y="503313"/>
            <a:ext cx="11243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2000" b="1" dirty="0">
                <a:ea typeface="Times New Roman" panose="02020603050405020304" pitchFamily="18" charset="0"/>
              </a:rPr>
              <a:t>Mokyklos personalo klausimyno rodiklių įvertinimų vidurkiai</a:t>
            </a:r>
            <a:endParaRPr lang="lt-LT" sz="2000" b="1" dirty="0"/>
          </a:p>
        </p:txBody>
      </p:sp>
      <p:graphicFrame>
        <p:nvGraphicFramePr>
          <p:cNvPr id="8" name="Lentelė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169482"/>
              </p:ext>
            </p:extLst>
          </p:nvPr>
        </p:nvGraphicFramePr>
        <p:xfrm>
          <a:off x="791326" y="1872967"/>
          <a:ext cx="10628922" cy="2530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28922">
                  <a:extLst>
                    <a:ext uri="{9D8B030D-6E8A-4147-A177-3AD203B41FA5}">
                      <a16:colId xmlns:a16="http://schemas.microsoft.com/office/drawing/2014/main" val="3866822530"/>
                    </a:ext>
                  </a:extLst>
                </a:gridCol>
              </a:tblGrid>
              <a:tr h="167238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(9.3) – Darbas yra prasmingas ir svarbus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</a:t>
                      </a: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(8.5) – Kolektyvas geras, pajėgus, draugiškas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</a:t>
                      </a: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Labai aukšto įvertinimo slenkstis (8.9) – Yra saugumo jausmas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</a:t>
                      </a: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025889"/>
                  </a:ext>
                </a:extLst>
              </a:tr>
              <a:tr h="50960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lt-LT" sz="2000" b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Aukšto įvertinimo slenkstis (6.4) – Kelionė į mokyklą sunkumų nekelia </a:t>
                      </a:r>
                      <a:r>
                        <a:rPr lang="lt-LT" sz="20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</a:t>
                      </a:r>
                    </a:p>
                    <a:p>
                      <a:pPr marL="0" lvl="0" indent="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lt-LT" sz="20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004208"/>
                  </a:ext>
                </a:extLst>
              </a:tr>
            </a:tbl>
          </a:graphicData>
        </a:graphic>
      </p:graphicFrame>
      <p:sp>
        <p:nvSpPr>
          <p:cNvPr id="9" name="Stačiakampis 8"/>
          <p:cNvSpPr/>
          <p:nvPr/>
        </p:nvSpPr>
        <p:spPr>
          <a:xfrm>
            <a:off x="1720710" y="1177368"/>
            <a:ext cx="9058030" cy="42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lt-LT" sz="20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* Personalo bendra savijauta mokykloje – 9.5 (progimnazijų vidurkis 8.9)</a:t>
            </a:r>
          </a:p>
        </p:txBody>
      </p:sp>
      <p:sp>
        <p:nvSpPr>
          <p:cNvPr id="12" name="Datos vietos rezervavimo ženklas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lt-LT" noProof="0"/>
              <a:t>2023 m. sausio 31 d.</a:t>
            </a:r>
          </a:p>
        </p:txBody>
      </p:sp>
    </p:spTree>
    <p:extLst>
      <p:ext uri="{BB962C8B-B14F-4D97-AF65-F5344CB8AC3E}">
        <p14:creationId xmlns:p14="http://schemas.microsoft.com/office/powerpoint/2010/main" val="2883528375"/>
      </p:ext>
    </p:extLst>
  </p:cSld>
  <p:clrMapOvr>
    <a:masterClrMapping/>
  </p:clrMapOvr>
</p:sld>
</file>

<file path=ppt/theme/theme1.xml><?xml version="1.0" encoding="utf-8"?>
<a:theme xmlns:a="http://schemas.openxmlformats.org/drawingml/2006/main" name="Išpjova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CC082E-8DE3-449F-B604-FF5FA628FB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A93B6D-1597-4D86-B6EB-52CA39D989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E76448-B9B5-444F-ABF0-3E2949E5B924}">
  <ds:schemaRefs>
    <ds:schemaRef ds:uri="http://schemas.microsoft.com/office/2006/documentManagement/types"/>
    <ds:schemaRef ds:uri="http://schemas.microsoft.com/office/2006/metadata/properties"/>
    <ds:schemaRef ds:uri="16c05727-aa75-4e4a-9b5f-8a80a1165891"/>
    <ds:schemaRef ds:uri="http://purl.org/dc/terms/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Segmentų studijų planas</Template>
  <TotalTime>0</TotalTime>
  <Words>691</Words>
  <Application>Microsoft Office PowerPoint</Application>
  <PresentationFormat>Plačiaekranė</PresentationFormat>
  <Paragraphs>103</Paragraphs>
  <Slides>13</Slides>
  <Notes>4</Notes>
  <HiddenSlides>0</HiddenSlides>
  <MMClips>0</MMClips>
  <ScaleCrop>false</ScaleCrop>
  <HeadingPairs>
    <vt:vector size="6" baseType="variant">
      <vt:variant>
        <vt:lpstr>Naudojami šriftai</vt:lpstr>
      </vt:variant>
      <vt:variant>
        <vt:i4>6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Courier New</vt:lpstr>
      <vt:lpstr>Wingdings</vt:lpstr>
      <vt:lpstr>Wingdings 3</vt:lpstr>
      <vt:lpstr>Išpjova</vt:lpstr>
      <vt:lpstr>Bendroji informacija apie Vilniaus miesto švietimo stebėsenos sistemą </vt:lpstr>
      <vt:lpstr>APKLAUSOS DATA: 2023 m. sausio 9-23 d.  Naudotas klausimynas: internetinės apklausų nuorodos  </vt:lpstr>
      <vt:lpstr>„PowerPoint“ pateiktis</vt:lpstr>
      <vt:lpstr>„PowerPoint“ pateiktis</vt:lpstr>
      <vt:lpstr>„PowerPoint“ pateiktis</vt:lpstr>
      <vt:lpstr>Bendrasis pasitenkinimas</vt:lpstr>
      <vt:lpstr>„PowerPoint“ pateiktis</vt:lpstr>
      <vt:lpstr>Priedas Nr. 1 Mokinių KLAUSIMYNAS</vt:lpstr>
      <vt:lpstr>„PowerPoint“ pateiktis</vt:lpstr>
      <vt:lpstr>PRIEDAS NR.2 PERSONALO KLAUSIMYNAS </vt:lpstr>
      <vt:lpstr>„PowerPoint“ pateiktis</vt:lpstr>
      <vt:lpstr>PRIEDAS NR.3 TĖVŲ KLAUSIMYNAS</vt:lpstr>
      <vt:lpstr>Dėkojame UŽ DĖMESĮ!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2023-01-30T16:46:26Z</dcterms:created>
  <dcterms:modified xsi:type="dcterms:W3CDTF">2023-03-03T11:44:57Z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