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handoutMasterIdLst>
    <p:handoutMasterId r:id="rId15"/>
  </p:handoutMasterIdLst>
  <p:sldIdLst>
    <p:sldId id="277" r:id="rId2"/>
    <p:sldId id="279" r:id="rId3"/>
    <p:sldId id="283" r:id="rId4"/>
    <p:sldId id="267" r:id="rId5"/>
    <p:sldId id="278" r:id="rId6"/>
    <p:sldId id="288" r:id="rId7"/>
    <p:sldId id="286" r:id="rId8"/>
    <p:sldId id="284" r:id="rId9"/>
    <p:sldId id="285" r:id="rId10"/>
    <p:sldId id="274" r:id="rId11"/>
    <p:sldId id="289" r:id="rId12"/>
    <p:sldId id="287" r:id="rId13"/>
  </p:sldIdLst>
  <p:sldSz cx="12192000" cy="6858000"/>
  <p:notesSz cx="6858000" cy="9144000"/>
  <p:defaultTextStyle>
    <a:defPPr rtl="0">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p15:clr>
            <a:srgbClr val="A4A3A4"/>
          </p15:clr>
        </p15:guide>
        <p15:guide id="2"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301B821-A1FF-4177-AEE7-76D212191A09}">
  <a:tblStyle styleId="{E8034E78-7F5D-4C2E-B375-FC64B27BC917}" styleName="深色样式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4" autoAdjust="0"/>
  </p:normalViewPr>
  <p:slideViewPr>
    <p:cSldViewPr snapToGrid="0">
      <p:cViewPr varScale="1">
        <p:scale>
          <a:sx n="85" d="100"/>
          <a:sy n="85" d="100"/>
        </p:scale>
        <p:origin x="590" y="53"/>
      </p:cViewPr>
      <p:guideLst>
        <p:guide pos="3840"/>
        <p:guide orient="horz" pos="2160"/>
      </p:guideLst>
    </p:cSldViewPr>
  </p:slideViewPr>
  <p:notesTextViewPr>
    <p:cViewPr>
      <p:scale>
        <a:sx n="1" d="1"/>
        <a:sy n="1" d="1"/>
      </p:scale>
      <p:origin x="0" y="0"/>
    </p:cViewPr>
  </p:notesTextViewPr>
  <p:notesViewPr>
    <p:cSldViewPr snapToGrid="0">
      <p:cViewPr varScale="1">
        <p:scale>
          <a:sx n="85" d="100"/>
          <a:sy n="85" d="100"/>
        </p:scale>
        <p:origin x="2826"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antraštės vietos rezervavimo ženklas"/>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lt-LT" dirty="0"/>
          </a:p>
        </p:txBody>
      </p:sp>
      <p:sp>
        <p:nvSpPr>
          <p:cNvPr id="3" name="2 datos vietos rezervavimo ženklas"/>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47FE98A2-2262-4C28-A063-7041241548A8}" type="datetime1">
              <a:rPr lang="lt-LT" smtClean="0"/>
              <a:t>2024-05-10</a:t>
            </a:fld>
            <a:endParaRPr lang="lt-LT" dirty="0"/>
          </a:p>
        </p:txBody>
      </p:sp>
      <p:sp>
        <p:nvSpPr>
          <p:cNvPr id="4" name="3 poraštės vietos rezervavimo ženklas"/>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lt-LT" dirty="0"/>
          </a:p>
        </p:txBody>
      </p:sp>
      <p:sp>
        <p:nvSpPr>
          <p:cNvPr id="5" name="4 skaidrės numerio vietos rezervavimo ženklas"/>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2840BD58-3BFF-4EAF-BB8B-AC67FE801E47}" type="slidenum">
              <a:rPr lang="lt-LT" smtClean="0"/>
              <a:t>‹#›</a:t>
            </a:fld>
            <a:endParaRPr lang="lt-LT"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antraštės vietos rezervavimo ženklas"/>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lt-LT" noProof="0" dirty="0"/>
          </a:p>
        </p:txBody>
      </p:sp>
      <p:sp>
        <p:nvSpPr>
          <p:cNvPr id="3" name="2 datos vietos rezervavimo ženklas"/>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F2874156-CE52-47B7-A727-75AF97D6E675}" type="datetime1">
              <a:rPr lang="lt-LT" noProof="0" smtClean="0"/>
              <a:t>2024-05-10</a:t>
            </a:fld>
            <a:endParaRPr lang="lt-LT" noProof="0" dirty="0"/>
          </a:p>
        </p:txBody>
      </p:sp>
      <p:sp>
        <p:nvSpPr>
          <p:cNvPr id="4" name="3 skaidrės vaizdo vietos rezervavimo ženklas"/>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lt-LT" noProof="0" dirty="0"/>
          </a:p>
        </p:txBody>
      </p:sp>
      <p:sp>
        <p:nvSpPr>
          <p:cNvPr id="5" name="4 pastabų vietos rezervavimo ženklas"/>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rtl="0"/>
            <a:r>
              <a:rPr lang="lt-LT" noProof="0" dirty="0"/>
              <a:t>Spustelėkite, jei norite redaguoti ruošinio teksto stilius</a:t>
            </a:r>
          </a:p>
          <a:p>
            <a:pPr lvl="1" rtl="0"/>
            <a:r>
              <a:rPr lang="lt-LT" noProof="0" dirty="0"/>
              <a:t>Antras lygis</a:t>
            </a:r>
          </a:p>
          <a:p>
            <a:pPr lvl="2" rtl="0"/>
            <a:r>
              <a:rPr lang="lt-LT" noProof="0" dirty="0"/>
              <a:t>Trečias lygis</a:t>
            </a:r>
          </a:p>
          <a:p>
            <a:pPr lvl="3" rtl="0"/>
            <a:r>
              <a:rPr lang="lt-LT" noProof="0" dirty="0"/>
              <a:t>Ketvirtas lygis</a:t>
            </a:r>
          </a:p>
          <a:p>
            <a:pPr lvl="4" rtl="0"/>
            <a:r>
              <a:rPr lang="lt-LT" noProof="0" dirty="0"/>
              <a:t>Penktas lygis</a:t>
            </a:r>
          </a:p>
        </p:txBody>
      </p:sp>
      <p:sp>
        <p:nvSpPr>
          <p:cNvPr id="6" name="5 poraštės vietos rezervavimo ženklas"/>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lt-LT" noProof="0" dirty="0"/>
          </a:p>
        </p:txBody>
      </p:sp>
      <p:sp>
        <p:nvSpPr>
          <p:cNvPr id="7" name="6 skaidrės numerio vietos rezervavimo ženklas"/>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8322CDD-9D6C-4F63-9EC2-648226624108}" type="slidenum">
              <a:rPr lang="lt-LT" noProof="0" smtClean="0"/>
              <a:t>‹#›</a:t>
            </a:fld>
            <a:endParaRPr lang="lt-LT" noProof="0" dirty="0"/>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pPr rtl="0"/>
            <a:fld id="{68322CDD-9D6C-4F63-9EC2-648226624108}" type="slidenum">
              <a:rPr lang="lt-LT" smtClean="0"/>
              <a:t>1</a:t>
            </a:fld>
            <a:endParaRPr lang="lt-LT"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pPr rtl="0"/>
            <a:fld id="{68322CDD-9D6C-4F63-9EC2-648226624108}" type="slidenum">
              <a:rPr lang="lt-LT" smtClean="0"/>
              <a:t>4</a:t>
            </a:fld>
            <a:endParaRPr lang="lt-LT"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pPr rtl="0"/>
            <a:fld id="{68322CDD-9D6C-4F63-9EC2-648226624108}" type="slidenum">
              <a:rPr lang="lt-LT" smtClean="0"/>
              <a:t>10</a:t>
            </a:fld>
            <a:endParaRPr lang="lt-LT"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Pradinė skaidrė">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pavadinimas"/>
          <p:cNvSpPr>
            <a:spLocks noGrp="1"/>
          </p:cNvSpPr>
          <p:nvPr>
            <p:ph type="ctrTitle" hasCustomPrompt="1"/>
          </p:nvPr>
        </p:nvSpPr>
        <p:spPr>
          <a:xfrm>
            <a:off x="1066800" y="2606040"/>
            <a:ext cx="10058400" cy="2743200"/>
          </a:xfrm>
        </p:spPr>
        <p:txBody>
          <a:bodyPr rtlCol="0" anchor="b">
            <a:normAutofit/>
          </a:bodyPr>
          <a:lstStyle>
            <a:lvl1pPr algn="l">
              <a:lnSpc>
                <a:spcPct val="80000"/>
              </a:lnSpc>
              <a:defRPr sz="6800">
                <a:solidFill>
                  <a:schemeClr val="tx1"/>
                </a:solidFill>
                <a:effectLst>
                  <a:outerShdw blurRad="38100" dist="25400" dir="18900000" algn="bl" rotWithShape="0">
                    <a:schemeClr val="bg1">
                      <a:alpha val="80000"/>
                    </a:schemeClr>
                  </a:outerShdw>
                </a:effectLst>
              </a:defRPr>
            </a:lvl1pPr>
          </a:lstStyle>
          <a:p>
            <a:pPr rtl="0"/>
            <a:r>
              <a:rPr lang="lt-LT" noProof="0"/>
              <a:t>Spustelėję redag. ruoš. pavad. stilių</a:t>
            </a:r>
            <a:endParaRPr lang="lt-LT" noProof="0" dirty="0"/>
          </a:p>
        </p:txBody>
      </p:sp>
      <p:sp>
        <p:nvSpPr>
          <p:cNvPr id="3" name="2 paantraštė"/>
          <p:cNvSpPr>
            <a:spLocks noGrp="1"/>
          </p:cNvSpPr>
          <p:nvPr>
            <p:ph type="subTitle" idx="1" hasCustomPrompt="1"/>
          </p:nvPr>
        </p:nvSpPr>
        <p:spPr>
          <a:xfrm>
            <a:off x="1066800" y="5360437"/>
            <a:ext cx="10058400" cy="365760"/>
          </a:xfrm>
        </p:spPr>
        <p:txBody>
          <a:bodyPr rtlCol="0">
            <a:normAutofit/>
          </a:bodyPr>
          <a:lstStyle>
            <a:lvl1pPr marL="0" indent="0" algn="l">
              <a:spcBef>
                <a:spcPts val="0"/>
              </a:spcBef>
              <a:buNone/>
              <a:defRPr sz="2000" b="1" cap="all" baseline="0">
                <a:solidFill>
                  <a:schemeClr val="accent1">
                    <a:lumMod val="75000"/>
                  </a:schemeClr>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lt-LT" noProof="0"/>
              <a:t>Spustelėkite norėdami redaguoti šablono paantraštės stilių</a:t>
            </a:r>
            <a:endParaRPr lang="lt-LT" noProof="0" dirty="0"/>
          </a:p>
        </p:txBody>
      </p:sp>
      <p:sp>
        <p:nvSpPr>
          <p:cNvPr id="8" name="7 stačiakampis"/>
          <p:cNvSpPr/>
          <p:nvPr userDrawn="1"/>
        </p:nvSpPr>
        <p:spPr>
          <a:xfrm>
            <a:off x="0" y="5888736"/>
            <a:ext cx="12192000" cy="109728"/>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lt-LT"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1 pavadinimas"/>
          <p:cNvSpPr>
            <a:spLocks noGrp="1"/>
          </p:cNvSpPr>
          <p:nvPr>
            <p:ph type="title" hasCustomPrompt="1"/>
          </p:nvPr>
        </p:nvSpPr>
        <p:spPr/>
        <p:txBody>
          <a:bodyPr rtlCol="0"/>
          <a:lstStyle/>
          <a:p>
            <a:pPr rtl="0"/>
            <a:r>
              <a:rPr lang="lt-LT" noProof="0"/>
              <a:t>Spustelėję redag. ruoš. pavad. stilių</a:t>
            </a:r>
            <a:endParaRPr lang="lt-LT" noProof="0" dirty="0"/>
          </a:p>
        </p:txBody>
      </p:sp>
      <p:sp>
        <p:nvSpPr>
          <p:cNvPr id="3" name="2 vertikalaus teksto vietos rezervavimo ženklas"/>
          <p:cNvSpPr>
            <a:spLocks noGrp="1"/>
          </p:cNvSpPr>
          <p:nvPr>
            <p:ph type="body" orient="vert" idx="1" hasCustomPrompt="1"/>
          </p:nvPr>
        </p:nvSpPr>
        <p:spPr/>
        <p:txBody>
          <a:bodyPr vert="eaVert" rtlCol="0"/>
          <a:lstStyle/>
          <a:p>
            <a:pPr lvl="0" rtl="0"/>
            <a:r>
              <a:rPr lang="lt-LT" noProof="0"/>
              <a:t>Redaguoti šablono teksto stilius</a:t>
            </a:r>
          </a:p>
          <a:p>
            <a:pPr lvl="1" rtl="0"/>
            <a:r>
              <a:rPr lang="lt-LT" noProof="0"/>
              <a:t>Antras lygis</a:t>
            </a:r>
          </a:p>
          <a:p>
            <a:pPr lvl="2" rtl="0"/>
            <a:r>
              <a:rPr lang="lt-LT" noProof="0"/>
              <a:t>Trečias lygis</a:t>
            </a:r>
          </a:p>
          <a:p>
            <a:pPr lvl="3" rtl="0"/>
            <a:r>
              <a:rPr lang="lt-LT" noProof="0"/>
              <a:t>Ketvirtas lygis</a:t>
            </a:r>
          </a:p>
          <a:p>
            <a:pPr lvl="4" rtl="0"/>
            <a:r>
              <a:rPr lang="lt-LT" noProof="0"/>
              <a:t>Penktas lygis</a:t>
            </a:r>
            <a:endParaRPr lang="lt-LT" noProof="0" dirty="0"/>
          </a:p>
        </p:txBody>
      </p:sp>
      <p:sp>
        <p:nvSpPr>
          <p:cNvPr id="5" name="4 poraštės vietos rezervavimo ženklas"/>
          <p:cNvSpPr>
            <a:spLocks noGrp="1"/>
          </p:cNvSpPr>
          <p:nvPr>
            <p:ph type="ftr" sz="quarter" idx="11"/>
          </p:nvPr>
        </p:nvSpPr>
        <p:spPr/>
        <p:txBody>
          <a:bodyPr rtlCol="0"/>
          <a:lstStyle/>
          <a:p>
            <a:pPr rtl="0"/>
            <a:r>
              <a:rPr lang="lt-LT" noProof="0"/>
              <a:t>Vidaus įsivertinimo koordinavimo grupė</a:t>
            </a:r>
            <a:endParaRPr lang="lt-LT" noProof="0" dirty="0"/>
          </a:p>
        </p:txBody>
      </p:sp>
      <p:sp>
        <p:nvSpPr>
          <p:cNvPr id="4" name="3 datos vietos rezervavimo ženklas"/>
          <p:cNvSpPr>
            <a:spLocks noGrp="1"/>
          </p:cNvSpPr>
          <p:nvPr>
            <p:ph type="dt" sz="half" idx="10"/>
          </p:nvPr>
        </p:nvSpPr>
        <p:spPr/>
        <p:txBody>
          <a:bodyPr rtlCol="0"/>
          <a:lstStyle/>
          <a:p>
            <a:pPr rtl="0"/>
            <a:fld id="{18536042-411B-4011-AA17-D60D02913AA4}" type="datetime1">
              <a:rPr lang="lt-LT" noProof="0" smtClean="0"/>
              <a:t>2024-05-10</a:t>
            </a:fld>
            <a:endParaRPr lang="lt-LT" noProof="0" dirty="0"/>
          </a:p>
        </p:txBody>
      </p:sp>
      <p:sp>
        <p:nvSpPr>
          <p:cNvPr id="6" name="5 skaidrės numerio vietos rezervavimo ženklas"/>
          <p:cNvSpPr>
            <a:spLocks noGrp="1"/>
          </p:cNvSpPr>
          <p:nvPr>
            <p:ph type="sldNum" sz="quarter" idx="12"/>
          </p:nvPr>
        </p:nvSpPr>
        <p:spPr/>
        <p:txBody>
          <a:bodyPr rtlCol="0"/>
          <a:lstStyle/>
          <a:p>
            <a:pPr rtl="0"/>
            <a:fld id="{E31375A4-56A4-47D6-9801-1991572033F7}" type="slidenum">
              <a:rPr lang="lt-LT" noProof="0" smtClean="0"/>
              <a:t>‹#›</a:t>
            </a:fld>
            <a:endParaRPr lang="lt-LT"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1 vertikalus pavadinimas"/>
          <p:cNvSpPr>
            <a:spLocks noGrp="1"/>
          </p:cNvSpPr>
          <p:nvPr>
            <p:ph type="title" orient="vert" hasCustomPrompt="1"/>
          </p:nvPr>
        </p:nvSpPr>
        <p:spPr>
          <a:xfrm>
            <a:off x="9525000" y="382230"/>
            <a:ext cx="1371600" cy="5561369"/>
          </a:xfrm>
        </p:spPr>
        <p:txBody>
          <a:bodyPr vert="eaVert" rtlCol="0"/>
          <a:lstStyle/>
          <a:p>
            <a:pPr rtl="0"/>
            <a:r>
              <a:rPr lang="lt-LT" noProof="0"/>
              <a:t>Spustelėję redag. ruoš. pavad. stilių</a:t>
            </a:r>
            <a:endParaRPr lang="lt-LT" noProof="0" dirty="0"/>
          </a:p>
        </p:txBody>
      </p:sp>
      <p:sp>
        <p:nvSpPr>
          <p:cNvPr id="3" name="2 vertikalaus teksto vietos rezervavimo ženklas"/>
          <p:cNvSpPr>
            <a:spLocks noGrp="1"/>
          </p:cNvSpPr>
          <p:nvPr>
            <p:ph type="body" orient="vert" idx="1" hasCustomPrompt="1"/>
          </p:nvPr>
        </p:nvSpPr>
        <p:spPr>
          <a:xfrm>
            <a:off x="1295400" y="382230"/>
            <a:ext cx="7863840" cy="5561370"/>
          </a:xfrm>
        </p:spPr>
        <p:txBody>
          <a:bodyPr vert="eaVert" rtlCol="0"/>
          <a:lstStyle/>
          <a:p>
            <a:pPr lvl="0" rtl="0"/>
            <a:r>
              <a:rPr lang="lt-LT" noProof="0"/>
              <a:t>Redaguoti šablono teksto stilius</a:t>
            </a:r>
          </a:p>
          <a:p>
            <a:pPr lvl="1" rtl="0"/>
            <a:r>
              <a:rPr lang="lt-LT" noProof="0"/>
              <a:t>Antras lygis</a:t>
            </a:r>
          </a:p>
          <a:p>
            <a:pPr lvl="2" rtl="0"/>
            <a:r>
              <a:rPr lang="lt-LT" noProof="0"/>
              <a:t>Trečias lygis</a:t>
            </a:r>
          </a:p>
          <a:p>
            <a:pPr lvl="3" rtl="0"/>
            <a:r>
              <a:rPr lang="lt-LT" noProof="0"/>
              <a:t>Ketvirtas lygis</a:t>
            </a:r>
          </a:p>
          <a:p>
            <a:pPr lvl="4" rtl="0"/>
            <a:r>
              <a:rPr lang="lt-LT" noProof="0"/>
              <a:t>Penktas lygis</a:t>
            </a:r>
            <a:endParaRPr lang="lt-LT" noProof="0" dirty="0"/>
          </a:p>
        </p:txBody>
      </p:sp>
      <p:sp>
        <p:nvSpPr>
          <p:cNvPr id="5" name="4 poraštės vietos rezervavimo ženklas"/>
          <p:cNvSpPr>
            <a:spLocks noGrp="1"/>
          </p:cNvSpPr>
          <p:nvPr>
            <p:ph type="ftr" sz="quarter" idx="11"/>
          </p:nvPr>
        </p:nvSpPr>
        <p:spPr/>
        <p:txBody>
          <a:bodyPr rtlCol="0"/>
          <a:lstStyle/>
          <a:p>
            <a:pPr rtl="0"/>
            <a:r>
              <a:rPr lang="lt-LT" noProof="0"/>
              <a:t>Vidaus įsivertinimo koordinavimo grupė</a:t>
            </a:r>
            <a:endParaRPr lang="lt-LT" noProof="0" dirty="0"/>
          </a:p>
        </p:txBody>
      </p:sp>
      <p:sp>
        <p:nvSpPr>
          <p:cNvPr id="4" name="3 datos vietos rezervavimo ženklas"/>
          <p:cNvSpPr>
            <a:spLocks noGrp="1"/>
          </p:cNvSpPr>
          <p:nvPr>
            <p:ph type="dt" sz="half" idx="10"/>
          </p:nvPr>
        </p:nvSpPr>
        <p:spPr/>
        <p:txBody>
          <a:bodyPr rtlCol="0"/>
          <a:lstStyle/>
          <a:p>
            <a:pPr rtl="0"/>
            <a:fld id="{4ABB0181-22D8-4A4C-B196-F1FB7E7B624E}" type="datetime1">
              <a:rPr lang="lt-LT" noProof="0" smtClean="0"/>
              <a:t>2024-05-10</a:t>
            </a:fld>
            <a:endParaRPr lang="lt-LT" noProof="0" dirty="0"/>
          </a:p>
        </p:txBody>
      </p:sp>
      <p:sp>
        <p:nvSpPr>
          <p:cNvPr id="6" name="5 skaidrės numerio vietos rezervavimo ženklas"/>
          <p:cNvSpPr>
            <a:spLocks noGrp="1"/>
          </p:cNvSpPr>
          <p:nvPr>
            <p:ph type="sldNum" sz="quarter" idx="12"/>
          </p:nvPr>
        </p:nvSpPr>
        <p:spPr/>
        <p:txBody>
          <a:bodyPr rtlCol="0"/>
          <a:lstStyle/>
          <a:p>
            <a:pPr rtl="0"/>
            <a:fld id="{E31375A4-56A4-47D6-9801-1991572033F7}" type="slidenum">
              <a:rPr lang="lt-LT" noProof="0" smtClean="0"/>
              <a:t>‹#›</a:t>
            </a:fld>
            <a:endParaRPr lang="lt-LT"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1 pavadinimas"/>
          <p:cNvSpPr>
            <a:spLocks noGrp="1"/>
          </p:cNvSpPr>
          <p:nvPr>
            <p:ph type="title" hasCustomPrompt="1"/>
          </p:nvPr>
        </p:nvSpPr>
        <p:spPr/>
        <p:txBody>
          <a:bodyPr rtlCol="0"/>
          <a:lstStyle/>
          <a:p>
            <a:pPr rtl="0"/>
            <a:r>
              <a:rPr lang="lt-LT" noProof="0"/>
              <a:t>Spustelėję redag. ruoš. pavad. stilių</a:t>
            </a:r>
            <a:endParaRPr lang="lt-LT" noProof="0" dirty="0"/>
          </a:p>
        </p:txBody>
      </p:sp>
      <p:sp>
        <p:nvSpPr>
          <p:cNvPr id="3" name="2 turinio vietos rezervavimo ženklas"/>
          <p:cNvSpPr>
            <a:spLocks noGrp="1"/>
          </p:cNvSpPr>
          <p:nvPr>
            <p:ph idx="1" hasCustomPrompt="1"/>
          </p:nvPr>
        </p:nvSpPr>
        <p:spPr/>
        <p:txBody>
          <a:bodyPr rtlCol="0"/>
          <a:lstStyle/>
          <a:p>
            <a:pPr lvl="0" rtl="0"/>
            <a:r>
              <a:rPr lang="lt-LT" noProof="0"/>
              <a:t>Redaguoti šablono teksto stilius</a:t>
            </a:r>
          </a:p>
          <a:p>
            <a:pPr lvl="1" rtl="0"/>
            <a:r>
              <a:rPr lang="lt-LT" noProof="0"/>
              <a:t>Antras lygis</a:t>
            </a:r>
          </a:p>
          <a:p>
            <a:pPr lvl="2" rtl="0"/>
            <a:r>
              <a:rPr lang="lt-LT" noProof="0"/>
              <a:t>Trečias lygis</a:t>
            </a:r>
          </a:p>
          <a:p>
            <a:pPr lvl="3" rtl="0"/>
            <a:r>
              <a:rPr lang="lt-LT" noProof="0"/>
              <a:t>Ketvirtas lygis</a:t>
            </a:r>
          </a:p>
          <a:p>
            <a:pPr lvl="4" rtl="0"/>
            <a:r>
              <a:rPr lang="lt-LT" noProof="0"/>
              <a:t>Penktas lygis</a:t>
            </a:r>
            <a:endParaRPr lang="lt-LT" noProof="0" dirty="0"/>
          </a:p>
        </p:txBody>
      </p:sp>
      <p:sp>
        <p:nvSpPr>
          <p:cNvPr id="5" name="4 poraštės vietos rezervavimo ženklas"/>
          <p:cNvSpPr>
            <a:spLocks noGrp="1"/>
          </p:cNvSpPr>
          <p:nvPr>
            <p:ph type="ftr" sz="quarter" idx="11"/>
          </p:nvPr>
        </p:nvSpPr>
        <p:spPr/>
        <p:txBody>
          <a:bodyPr rtlCol="0"/>
          <a:lstStyle/>
          <a:p>
            <a:pPr rtl="0"/>
            <a:r>
              <a:rPr lang="lt-LT" noProof="0"/>
              <a:t>Vidaus įsivertinimo koordinavimo grupė</a:t>
            </a:r>
            <a:endParaRPr lang="lt-LT" noProof="0" dirty="0"/>
          </a:p>
        </p:txBody>
      </p:sp>
      <p:sp>
        <p:nvSpPr>
          <p:cNvPr id="4" name="3 datos vietos rezervavimo ženklas"/>
          <p:cNvSpPr>
            <a:spLocks noGrp="1"/>
          </p:cNvSpPr>
          <p:nvPr>
            <p:ph type="dt" sz="half" idx="10"/>
          </p:nvPr>
        </p:nvSpPr>
        <p:spPr/>
        <p:txBody>
          <a:bodyPr rtlCol="0"/>
          <a:lstStyle/>
          <a:p>
            <a:pPr rtl="0"/>
            <a:fld id="{A0EFDD24-D5A7-43E9-B07A-3F9BF576E5D0}" type="datetime1">
              <a:rPr lang="lt-LT" noProof="0" smtClean="0"/>
              <a:t>2024-05-10</a:t>
            </a:fld>
            <a:endParaRPr lang="lt-LT" noProof="0" dirty="0"/>
          </a:p>
        </p:txBody>
      </p:sp>
      <p:sp>
        <p:nvSpPr>
          <p:cNvPr id="6" name="5 skaidrės numerio vietos rezervavimo ženklas"/>
          <p:cNvSpPr>
            <a:spLocks noGrp="1"/>
          </p:cNvSpPr>
          <p:nvPr>
            <p:ph type="sldNum" sz="quarter" idx="12"/>
          </p:nvPr>
        </p:nvSpPr>
        <p:spPr/>
        <p:txBody>
          <a:bodyPr rtlCol="0"/>
          <a:lstStyle/>
          <a:p>
            <a:pPr rtl="0"/>
            <a:fld id="{E31375A4-56A4-47D6-9801-1991572033F7}" type="slidenum">
              <a:rPr lang="lt-LT" noProof="0" smtClean="0"/>
              <a:t>‹#›</a:t>
            </a:fld>
            <a:endParaRPr lang="lt-LT"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kcijos antraštė">
    <p:spTree>
      <p:nvGrpSpPr>
        <p:cNvPr id="1" name=""/>
        <p:cNvGrpSpPr/>
        <p:nvPr/>
      </p:nvGrpSpPr>
      <p:grpSpPr>
        <a:xfrm>
          <a:off x="0" y="0"/>
          <a:ext cx="0" cy="0"/>
          <a:chOff x="0" y="0"/>
          <a:chExt cx="0" cy="0"/>
        </a:xfrm>
      </p:grpSpPr>
      <p:sp>
        <p:nvSpPr>
          <p:cNvPr id="2" name="1 pavadinimas"/>
          <p:cNvSpPr>
            <a:spLocks noGrp="1"/>
          </p:cNvSpPr>
          <p:nvPr>
            <p:ph type="title" hasCustomPrompt="1"/>
          </p:nvPr>
        </p:nvSpPr>
        <p:spPr>
          <a:xfrm>
            <a:off x="1066800" y="1565829"/>
            <a:ext cx="5943600" cy="4114800"/>
          </a:xfrm>
        </p:spPr>
        <p:txBody>
          <a:bodyPr rtlCol="0" anchor="b">
            <a:normAutofit/>
          </a:bodyPr>
          <a:lstStyle>
            <a:lvl1pPr>
              <a:lnSpc>
                <a:spcPct val="80000"/>
              </a:lnSpc>
              <a:defRPr sz="5400">
                <a:effectLst>
                  <a:outerShdw blurRad="38100" dist="25400" dir="18900000" algn="bl" rotWithShape="0">
                    <a:schemeClr val="bg1">
                      <a:alpha val="80000"/>
                    </a:schemeClr>
                  </a:outerShdw>
                </a:effectLst>
              </a:defRPr>
            </a:lvl1pPr>
          </a:lstStyle>
          <a:p>
            <a:pPr rtl="0"/>
            <a:r>
              <a:rPr lang="lt-LT" noProof="0"/>
              <a:t>Spustelėję redag. ruoš. pavad. stilių</a:t>
            </a:r>
            <a:endParaRPr lang="lt-LT" noProof="0" dirty="0"/>
          </a:p>
        </p:txBody>
      </p:sp>
      <p:sp>
        <p:nvSpPr>
          <p:cNvPr id="3" name="2 teksto vietos rezervavimo ženklas"/>
          <p:cNvSpPr>
            <a:spLocks noGrp="1"/>
          </p:cNvSpPr>
          <p:nvPr>
            <p:ph type="body" idx="1" hasCustomPrompt="1"/>
          </p:nvPr>
        </p:nvSpPr>
        <p:spPr>
          <a:xfrm>
            <a:off x="1066801" y="5682343"/>
            <a:ext cx="5943600" cy="410547"/>
          </a:xfrm>
        </p:spPr>
        <p:txBody>
          <a:bodyPr rtlCol="0">
            <a:noAutofit/>
          </a:bodyPr>
          <a:lstStyle>
            <a:lvl1pPr marL="0" indent="0">
              <a:spcBef>
                <a:spcPts val="0"/>
              </a:spcBef>
              <a:buNone/>
              <a:defRPr sz="2100" b="1" cap="all" baseline="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rtl="0"/>
            <a:r>
              <a:rPr lang="lt-LT" noProof="0"/>
              <a:t>Redaguoti šablono teksto stilius</a:t>
            </a:r>
          </a:p>
        </p:txBody>
      </p:sp>
      <p:sp>
        <p:nvSpPr>
          <p:cNvPr id="9" name="8 stačiakampis"/>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lt-LT" noProof="0" dirty="0"/>
          </a:p>
        </p:txBody>
      </p:sp>
      <p:pic>
        <p:nvPicPr>
          <p:cNvPr id="8" name="7 paveikslėlis"/>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a:fillRect/>
          </a:stretch>
        </p:blipFill>
        <p:spPr bwMode="hidden">
          <a:xfrm>
            <a:off x="7761948" y="283"/>
            <a:ext cx="4427508" cy="685628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1 pavadinimas"/>
          <p:cNvSpPr>
            <a:spLocks noGrp="1"/>
          </p:cNvSpPr>
          <p:nvPr>
            <p:ph type="title" hasCustomPrompt="1"/>
          </p:nvPr>
        </p:nvSpPr>
        <p:spPr/>
        <p:txBody>
          <a:bodyPr rtlCol="0"/>
          <a:lstStyle/>
          <a:p>
            <a:pPr rtl="0"/>
            <a:r>
              <a:rPr lang="lt-LT" noProof="0"/>
              <a:t>Spustelėję redag. ruoš. pavad. stilių</a:t>
            </a:r>
            <a:endParaRPr lang="lt-LT" noProof="0" dirty="0"/>
          </a:p>
        </p:txBody>
      </p:sp>
      <p:sp>
        <p:nvSpPr>
          <p:cNvPr id="3" name="2 turinio vietos rezervavimo ženklas"/>
          <p:cNvSpPr>
            <a:spLocks noGrp="1"/>
          </p:cNvSpPr>
          <p:nvPr>
            <p:ph sz="half" idx="1" hasCustomPrompt="1"/>
          </p:nvPr>
        </p:nvSpPr>
        <p:spPr>
          <a:xfrm>
            <a:off x="1295400" y="1825625"/>
            <a:ext cx="4724400" cy="4117975"/>
          </a:xfrm>
        </p:spPr>
        <p:txBody>
          <a:bodyPr rtlCol="0">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rtl="0"/>
            <a:r>
              <a:rPr lang="lt-LT" noProof="0"/>
              <a:t>Redaguoti šablono teksto stilius</a:t>
            </a:r>
          </a:p>
          <a:p>
            <a:pPr lvl="1" rtl="0"/>
            <a:r>
              <a:rPr lang="lt-LT" noProof="0"/>
              <a:t>Antras lygis</a:t>
            </a:r>
          </a:p>
          <a:p>
            <a:pPr lvl="2" rtl="0"/>
            <a:r>
              <a:rPr lang="lt-LT" noProof="0"/>
              <a:t>Trečias lygis</a:t>
            </a:r>
          </a:p>
          <a:p>
            <a:pPr lvl="3" rtl="0"/>
            <a:r>
              <a:rPr lang="lt-LT" noProof="0"/>
              <a:t>Ketvirtas lygis</a:t>
            </a:r>
          </a:p>
          <a:p>
            <a:pPr lvl="4" rtl="0"/>
            <a:r>
              <a:rPr lang="lt-LT" noProof="0"/>
              <a:t>Penktas lygis</a:t>
            </a:r>
            <a:endParaRPr lang="lt-LT" noProof="0" dirty="0"/>
          </a:p>
        </p:txBody>
      </p:sp>
      <p:sp>
        <p:nvSpPr>
          <p:cNvPr id="4" name="3 turinio vietos rezervavimo ženklas"/>
          <p:cNvSpPr>
            <a:spLocks noGrp="1"/>
          </p:cNvSpPr>
          <p:nvPr>
            <p:ph sz="half" idx="2" hasCustomPrompt="1"/>
          </p:nvPr>
        </p:nvSpPr>
        <p:spPr>
          <a:xfrm>
            <a:off x="6172199" y="1825625"/>
            <a:ext cx="4724400" cy="4117975"/>
          </a:xfrm>
        </p:spPr>
        <p:txBody>
          <a:bodyPr rtlCol="0">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rtl="0"/>
            <a:r>
              <a:rPr lang="lt-LT" noProof="0"/>
              <a:t>Redaguoti šablono teksto stilius</a:t>
            </a:r>
          </a:p>
          <a:p>
            <a:pPr lvl="1" rtl="0"/>
            <a:r>
              <a:rPr lang="lt-LT" noProof="0"/>
              <a:t>Antras lygis</a:t>
            </a:r>
          </a:p>
          <a:p>
            <a:pPr lvl="2" rtl="0"/>
            <a:r>
              <a:rPr lang="lt-LT" noProof="0"/>
              <a:t>Trečias lygis</a:t>
            </a:r>
          </a:p>
          <a:p>
            <a:pPr lvl="3" rtl="0"/>
            <a:r>
              <a:rPr lang="lt-LT" noProof="0"/>
              <a:t>Ketvirtas lygis</a:t>
            </a:r>
          </a:p>
          <a:p>
            <a:pPr lvl="4" rtl="0"/>
            <a:r>
              <a:rPr lang="lt-LT" noProof="0"/>
              <a:t>Penktas lygis</a:t>
            </a:r>
            <a:endParaRPr lang="lt-LT" noProof="0" dirty="0"/>
          </a:p>
        </p:txBody>
      </p:sp>
      <p:sp>
        <p:nvSpPr>
          <p:cNvPr id="6" name="5 poraštės vietos rezervavimo ženklas"/>
          <p:cNvSpPr>
            <a:spLocks noGrp="1"/>
          </p:cNvSpPr>
          <p:nvPr>
            <p:ph type="ftr" sz="quarter" idx="11"/>
          </p:nvPr>
        </p:nvSpPr>
        <p:spPr/>
        <p:txBody>
          <a:bodyPr rtlCol="0"/>
          <a:lstStyle/>
          <a:p>
            <a:pPr rtl="0"/>
            <a:r>
              <a:rPr lang="lt-LT" noProof="0"/>
              <a:t>Vidaus įsivertinimo koordinavimo grupė</a:t>
            </a:r>
            <a:endParaRPr lang="lt-LT" noProof="0" dirty="0"/>
          </a:p>
        </p:txBody>
      </p:sp>
      <p:sp>
        <p:nvSpPr>
          <p:cNvPr id="5" name="4 datos vietos rezervavimo ženklas"/>
          <p:cNvSpPr>
            <a:spLocks noGrp="1"/>
          </p:cNvSpPr>
          <p:nvPr>
            <p:ph type="dt" sz="half" idx="10"/>
          </p:nvPr>
        </p:nvSpPr>
        <p:spPr/>
        <p:txBody>
          <a:bodyPr rtlCol="0"/>
          <a:lstStyle/>
          <a:p>
            <a:pPr rtl="0"/>
            <a:fld id="{BF957777-569B-4BF7-B591-D4FAA5072051}" type="datetime1">
              <a:rPr lang="lt-LT" noProof="0" smtClean="0"/>
              <a:t>2024-05-10</a:t>
            </a:fld>
            <a:endParaRPr lang="lt-LT" noProof="0" dirty="0"/>
          </a:p>
        </p:txBody>
      </p:sp>
      <p:sp>
        <p:nvSpPr>
          <p:cNvPr id="7" name="6 skaidrės numerio vietos rezervavimo ženklas"/>
          <p:cNvSpPr>
            <a:spLocks noGrp="1"/>
          </p:cNvSpPr>
          <p:nvPr>
            <p:ph type="sldNum" sz="quarter" idx="12"/>
          </p:nvPr>
        </p:nvSpPr>
        <p:spPr/>
        <p:txBody>
          <a:bodyPr rtlCol="0"/>
          <a:lstStyle/>
          <a:p>
            <a:pPr rtl="0"/>
            <a:fld id="{E31375A4-56A4-47D6-9801-1991572033F7}" type="slidenum">
              <a:rPr lang="lt-LT" noProof="0" smtClean="0"/>
              <a:t>‹#›</a:t>
            </a:fld>
            <a:endParaRPr lang="lt-LT"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alyginimas">
    <p:spTree>
      <p:nvGrpSpPr>
        <p:cNvPr id="1" name=""/>
        <p:cNvGrpSpPr/>
        <p:nvPr/>
      </p:nvGrpSpPr>
      <p:grpSpPr>
        <a:xfrm>
          <a:off x="0" y="0"/>
          <a:ext cx="0" cy="0"/>
          <a:chOff x="0" y="0"/>
          <a:chExt cx="0" cy="0"/>
        </a:xfrm>
      </p:grpSpPr>
      <p:sp>
        <p:nvSpPr>
          <p:cNvPr id="2" name="1 pavadinimas"/>
          <p:cNvSpPr>
            <a:spLocks noGrp="1"/>
          </p:cNvSpPr>
          <p:nvPr>
            <p:ph type="title" hasCustomPrompt="1"/>
          </p:nvPr>
        </p:nvSpPr>
        <p:spPr/>
        <p:txBody>
          <a:bodyPr rtlCol="0"/>
          <a:lstStyle/>
          <a:p>
            <a:pPr rtl="0"/>
            <a:r>
              <a:rPr lang="lt-LT" noProof="0"/>
              <a:t>Spustelėję redag. ruoš. pavad. stilių</a:t>
            </a:r>
            <a:endParaRPr lang="lt-LT" noProof="0" dirty="0"/>
          </a:p>
        </p:txBody>
      </p:sp>
      <p:sp>
        <p:nvSpPr>
          <p:cNvPr id="3" name="2 teksto vietos rezervavimo ženklas"/>
          <p:cNvSpPr>
            <a:spLocks noGrp="1"/>
          </p:cNvSpPr>
          <p:nvPr>
            <p:ph type="body" idx="1" hasCustomPrompt="1"/>
          </p:nvPr>
        </p:nvSpPr>
        <p:spPr>
          <a:xfrm>
            <a:off x="1295400" y="1828800"/>
            <a:ext cx="4727448" cy="641350"/>
          </a:xfrm>
        </p:spPr>
        <p:txBody>
          <a:bodyPr rtlCol="0" anchor="ctr">
            <a:normAutofit/>
          </a:bodyPr>
          <a:lstStyle>
            <a:lvl1pPr marL="0" indent="0">
              <a:lnSpc>
                <a:spcPct val="80000"/>
              </a:lnSpc>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t-LT" noProof="0"/>
              <a:t>Redaguoti šablono teksto stilius</a:t>
            </a:r>
          </a:p>
        </p:txBody>
      </p:sp>
      <p:sp>
        <p:nvSpPr>
          <p:cNvPr id="4" name="3 turinio vietos rezervavimo ženklas"/>
          <p:cNvSpPr>
            <a:spLocks noGrp="1"/>
          </p:cNvSpPr>
          <p:nvPr>
            <p:ph sz="half" idx="2" hasCustomPrompt="1"/>
          </p:nvPr>
        </p:nvSpPr>
        <p:spPr>
          <a:xfrm>
            <a:off x="1295400" y="2470151"/>
            <a:ext cx="4727448" cy="3473450"/>
          </a:xfrm>
        </p:spPr>
        <p:txBody>
          <a:bodyPr rtlCol="0">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rtl="0"/>
            <a:r>
              <a:rPr lang="lt-LT" noProof="0"/>
              <a:t>Redaguoti šablono teksto stilius</a:t>
            </a:r>
          </a:p>
          <a:p>
            <a:pPr lvl="1" rtl="0"/>
            <a:r>
              <a:rPr lang="lt-LT" noProof="0"/>
              <a:t>Antras lygis</a:t>
            </a:r>
          </a:p>
          <a:p>
            <a:pPr lvl="2" rtl="0"/>
            <a:r>
              <a:rPr lang="lt-LT" noProof="0"/>
              <a:t>Trečias lygis</a:t>
            </a:r>
          </a:p>
          <a:p>
            <a:pPr lvl="3" rtl="0"/>
            <a:r>
              <a:rPr lang="lt-LT" noProof="0"/>
              <a:t>Ketvirtas lygis</a:t>
            </a:r>
          </a:p>
          <a:p>
            <a:pPr lvl="4" rtl="0"/>
            <a:r>
              <a:rPr lang="lt-LT" noProof="0"/>
              <a:t>Penktas lygis</a:t>
            </a:r>
            <a:endParaRPr lang="lt-LT" noProof="0" dirty="0"/>
          </a:p>
        </p:txBody>
      </p:sp>
      <p:sp>
        <p:nvSpPr>
          <p:cNvPr id="5" name="4 teksto vietos rezervavimo ženklas"/>
          <p:cNvSpPr>
            <a:spLocks noGrp="1"/>
          </p:cNvSpPr>
          <p:nvPr>
            <p:ph type="body" sz="quarter" idx="3" hasCustomPrompt="1"/>
          </p:nvPr>
        </p:nvSpPr>
        <p:spPr>
          <a:xfrm>
            <a:off x="6167628" y="1828800"/>
            <a:ext cx="4727448" cy="641350"/>
          </a:xfrm>
        </p:spPr>
        <p:txBody>
          <a:bodyPr rtlCol="0" anchor="ctr">
            <a:normAutofit/>
          </a:bodyPr>
          <a:lstStyle>
            <a:lvl1pPr marL="0" indent="0">
              <a:lnSpc>
                <a:spcPct val="80000"/>
              </a:lnSpc>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t-LT" noProof="0"/>
              <a:t>Redaguoti šablono teksto stilius</a:t>
            </a:r>
          </a:p>
        </p:txBody>
      </p:sp>
      <p:sp>
        <p:nvSpPr>
          <p:cNvPr id="6" name="5 turinio vietos rezervavimo ženklas"/>
          <p:cNvSpPr>
            <a:spLocks noGrp="1"/>
          </p:cNvSpPr>
          <p:nvPr>
            <p:ph sz="quarter" idx="4" hasCustomPrompt="1"/>
          </p:nvPr>
        </p:nvSpPr>
        <p:spPr>
          <a:xfrm>
            <a:off x="6169152" y="2470151"/>
            <a:ext cx="4727448" cy="3473450"/>
          </a:xfrm>
        </p:spPr>
        <p:txBody>
          <a:bodyPr rtlCol="0">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rtl="0"/>
            <a:r>
              <a:rPr lang="lt-LT" noProof="0"/>
              <a:t>Redaguoti šablono teksto stilius</a:t>
            </a:r>
          </a:p>
          <a:p>
            <a:pPr lvl="1" rtl="0"/>
            <a:r>
              <a:rPr lang="lt-LT" noProof="0"/>
              <a:t>Antras lygis</a:t>
            </a:r>
          </a:p>
          <a:p>
            <a:pPr lvl="2" rtl="0"/>
            <a:r>
              <a:rPr lang="lt-LT" noProof="0"/>
              <a:t>Trečias lygis</a:t>
            </a:r>
          </a:p>
          <a:p>
            <a:pPr lvl="3" rtl="0"/>
            <a:r>
              <a:rPr lang="lt-LT" noProof="0"/>
              <a:t>Ketvirtas lygis</a:t>
            </a:r>
          </a:p>
          <a:p>
            <a:pPr lvl="4" rtl="0"/>
            <a:r>
              <a:rPr lang="lt-LT" noProof="0"/>
              <a:t>Penktas lygis</a:t>
            </a:r>
            <a:endParaRPr lang="lt-LT" noProof="0" dirty="0"/>
          </a:p>
        </p:txBody>
      </p:sp>
      <p:sp>
        <p:nvSpPr>
          <p:cNvPr id="8" name="7 poraštės vietos rezervavimo ženklas"/>
          <p:cNvSpPr>
            <a:spLocks noGrp="1"/>
          </p:cNvSpPr>
          <p:nvPr>
            <p:ph type="ftr" sz="quarter" idx="11"/>
          </p:nvPr>
        </p:nvSpPr>
        <p:spPr/>
        <p:txBody>
          <a:bodyPr rtlCol="0"/>
          <a:lstStyle/>
          <a:p>
            <a:pPr rtl="0"/>
            <a:r>
              <a:rPr lang="lt-LT" noProof="0"/>
              <a:t>Vidaus įsivertinimo koordinavimo grupė</a:t>
            </a:r>
            <a:endParaRPr lang="lt-LT" noProof="0" dirty="0"/>
          </a:p>
        </p:txBody>
      </p:sp>
      <p:sp>
        <p:nvSpPr>
          <p:cNvPr id="7" name="6 datos vietos rezervavimo ženklas"/>
          <p:cNvSpPr>
            <a:spLocks noGrp="1"/>
          </p:cNvSpPr>
          <p:nvPr>
            <p:ph type="dt" sz="half" idx="10"/>
          </p:nvPr>
        </p:nvSpPr>
        <p:spPr/>
        <p:txBody>
          <a:bodyPr rtlCol="0"/>
          <a:lstStyle/>
          <a:p>
            <a:pPr rtl="0"/>
            <a:fld id="{4B7289D5-9858-460A-BEAB-0D8737A07852}" type="datetime1">
              <a:rPr lang="lt-LT" noProof="0" smtClean="0"/>
              <a:t>2024-05-10</a:t>
            </a:fld>
            <a:endParaRPr lang="lt-LT" noProof="0" dirty="0"/>
          </a:p>
        </p:txBody>
      </p:sp>
      <p:sp>
        <p:nvSpPr>
          <p:cNvPr id="9" name="8 skaidrės numerio vietos rezervavimo ženklas"/>
          <p:cNvSpPr>
            <a:spLocks noGrp="1"/>
          </p:cNvSpPr>
          <p:nvPr>
            <p:ph type="sldNum" sz="quarter" idx="12"/>
          </p:nvPr>
        </p:nvSpPr>
        <p:spPr/>
        <p:txBody>
          <a:bodyPr rtlCol="0"/>
          <a:lstStyle/>
          <a:p>
            <a:pPr rtl="0"/>
            <a:fld id="{E31375A4-56A4-47D6-9801-1991572033F7}" type="slidenum">
              <a:rPr lang="lt-LT" noProof="0" smtClean="0"/>
              <a:t>‹#›</a:t>
            </a:fld>
            <a:endParaRPr lang="lt-LT"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1 pavadinimas"/>
          <p:cNvSpPr>
            <a:spLocks noGrp="1"/>
          </p:cNvSpPr>
          <p:nvPr>
            <p:ph type="title" hasCustomPrompt="1"/>
          </p:nvPr>
        </p:nvSpPr>
        <p:spPr/>
        <p:txBody>
          <a:bodyPr rtlCol="0"/>
          <a:lstStyle/>
          <a:p>
            <a:pPr rtl="0"/>
            <a:r>
              <a:rPr lang="lt-LT" noProof="0"/>
              <a:t>Spustelėję redag. ruoš. pavad. stilių</a:t>
            </a:r>
            <a:endParaRPr lang="lt-LT" noProof="0" dirty="0"/>
          </a:p>
        </p:txBody>
      </p:sp>
      <p:sp>
        <p:nvSpPr>
          <p:cNvPr id="4" name="3 poraštės vietos rezervavimo ženklas"/>
          <p:cNvSpPr>
            <a:spLocks noGrp="1"/>
          </p:cNvSpPr>
          <p:nvPr>
            <p:ph type="ftr" sz="quarter" idx="11"/>
          </p:nvPr>
        </p:nvSpPr>
        <p:spPr/>
        <p:txBody>
          <a:bodyPr rtlCol="0"/>
          <a:lstStyle/>
          <a:p>
            <a:pPr rtl="0"/>
            <a:r>
              <a:rPr lang="lt-LT" noProof="0"/>
              <a:t>Vidaus įsivertinimo koordinavimo grupė</a:t>
            </a:r>
            <a:endParaRPr lang="lt-LT" noProof="0" dirty="0"/>
          </a:p>
        </p:txBody>
      </p:sp>
      <p:sp>
        <p:nvSpPr>
          <p:cNvPr id="3" name="2 datos vietos rezervavimo ženklas"/>
          <p:cNvSpPr>
            <a:spLocks noGrp="1"/>
          </p:cNvSpPr>
          <p:nvPr>
            <p:ph type="dt" sz="half" idx="10"/>
          </p:nvPr>
        </p:nvSpPr>
        <p:spPr/>
        <p:txBody>
          <a:bodyPr rtlCol="0"/>
          <a:lstStyle/>
          <a:p>
            <a:pPr rtl="0"/>
            <a:fld id="{6CA8F794-8710-4BF5-97EC-E67B4626CE36}" type="datetime1">
              <a:rPr lang="lt-LT" noProof="0" smtClean="0"/>
              <a:t>2024-05-10</a:t>
            </a:fld>
            <a:endParaRPr lang="lt-LT" noProof="0" dirty="0"/>
          </a:p>
        </p:txBody>
      </p:sp>
      <p:sp>
        <p:nvSpPr>
          <p:cNvPr id="5" name="4 skaidrės numerio vietos rezervavimo ženklas"/>
          <p:cNvSpPr>
            <a:spLocks noGrp="1"/>
          </p:cNvSpPr>
          <p:nvPr>
            <p:ph type="sldNum" sz="quarter" idx="12"/>
          </p:nvPr>
        </p:nvSpPr>
        <p:spPr/>
        <p:txBody>
          <a:bodyPr rtlCol="0"/>
          <a:lstStyle/>
          <a:p>
            <a:pPr rtl="0"/>
            <a:fld id="{E31375A4-56A4-47D6-9801-1991572033F7}" type="slidenum">
              <a:rPr lang="lt-LT" noProof="0" smtClean="0"/>
              <a:t>‹#›</a:t>
            </a:fld>
            <a:endParaRPr lang="lt-LT"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uščias">
    <p:spTree>
      <p:nvGrpSpPr>
        <p:cNvPr id="1" name=""/>
        <p:cNvGrpSpPr/>
        <p:nvPr/>
      </p:nvGrpSpPr>
      <p:grpSpPr>
        <a:xfrm>
          <a:off x="0" y="0"/>
          <a:ext cx="0" cy="0"/>
          <a:chOff x="0" y="0"/>
          <a:chExt cx="0" cy="0"/>
        </a:xfrm>
      </p:grpSpPr>
      <p:sp>
        <p:nvSpPr>
          <p:cNvPr id="3" name="2 poraštės vietos rezervavimo ženklas"/>
          <p:cNvSpPr>
            <a:spLocks noGrp="1"/>
          </p:cNvSpPr>
          <p:nvPr>
            <p:ph type="ftr" sz="quarter" idx="11"/>
          </p:nvPr>
        </p:nvSpPr>
        <p:spPr/>
        <p:txBody>
          <a:bodyPr rtlCol="0"/>
          <a:lstStyle/>
          <a:p>
            <a:pPr rtl="0"/>
            <a:r>
              <a:rPr lang="lt-LT" noProof="0"/>
              <a:t>Vidaus įsivertinimo koordinavimo grupė</a:t>
            </a:r>
            <a:endParaRPr lang="lt-LT" noProof="0" dirty="0"/>
          </a:p>
        </p:txBody>
      </p:sp>
      <p:sp>
        <p:nvSpPr>
          <p:cNvPr id="2" name="1 datos vietos rezervavimo ženklas"/>
          <p:cNvSpPr>
            <a:spLocks noGrp="1"/>
          </p:cNvSpPr>
          <p:nvPr>
            <p:ph type="dt" sz="half" idx="10"/>
          </p:nvPr>
        </p:nvSpPr>
        <p:spPr/>
        <p:txBody>
          <a:bodyPr rtlCol="0"/>
          <a:lstStyle/>
          <a:p>
            <a:pPr rtl="0"/>
            <a:fld id="{2C06055E-538C-460B-8003-28E5F1CC293E}" type="datetime1">
              <a:rPr lang="lt-LT" noProof="0" smtClean="0"/>
              <a:t>2024-05-10</a:t>
            </a:fld>
            <a:endParaRPr lang="lt-LT" noProof="0" dirty="0"/>
          </a:p>
        </p:txBody>
      </p:sp>
      <p:sp>
        <p:nvSpPr>
          <p:cNvPr id="4" name="3 skaidrės numerio vietos rezervavimo ženklas"/>
          <p:cNvSpPr>
            <a:spLocks noGrp="1"/>
          </p:cNvSpPr>
          <p:nvPr>
            <p:ph type="sldNum" sz="quarter" idx="12"/>
          </p:nvPr>
        </p:nvSpPr>
        <p:spPr/>
        <p:txBody>
          <a:bodyPr rtlCol="0"/>
          <a:lstStyle/>
          <a:p>
            <a:pPr rtl="0"/>
            <a:fld id="{E31375A4-56A4-47D6-9801-1991572033F7}" type="slidenum">
              <a:rPr lang="lt-LT" noProof="0" smtClean="0"/>
              <a:t>‹#›</a:t>
            </a:fld>
            <a:endParaRPr lang="lt-LT"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Turinys su antrašte">
    <p:spTree>
      <p:nvGrpSpPr>
        <p:cNvPr id="1" name=""/>
        <p:cNvGrpSpPr/>
        <p:nvPr/>
      </p:nvGrpSpPr>
      <p:grpSpPr>
        <a:xfrm>
          <a:off x="0" y="0"/>
          <a:ext cx="0" cy="0"/>
          <a:chOff x="0" y="0"/>
          <a:chExt cx="0" cy="0"/>
        </a:xfrm>
      </p:grpSpPr>
      <p:pic>
        <p:nvPicPr>
          <p:cNvPr id="9" name="8 paveikslėlis"/>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a:fillRect/>
          </a:stretch>
        </p:blipFill>
        <p:spPr bwMode="hidden">
          <a:xfrm>
            <a:off x="7766439" y="283"/>
            <a:ext cx="4435717" cy="6856286"/>
          </a:xfrm>
          <a:prstGeom prst="rect">
            <a:avLst/>
          </a:prstGeom>
        </p:spPr>
      </p:pic>
      <p:sp>
        <p:nvSpPr>
          <p:cNvPr id="2" name="1 pavadinimas"/>
          <p:cNvSpPr>
            <a:spLocks noGrp="1"/>
          </p:cNvSpPr>
          <p:nvPr>
            <p:ph type="title" hasCustomPrompt="1"/>
          </p:nvPr>
        </p:nvSpPr>
        <p:spPr>
          <a:xfrm>
            <a:off x="8229601" y="2514600"/>
            <a:ext cx="3474720" cy="1600200"/>
          </a:xfrm>
        </p:spPr>
        <p:txBody>
          <a:bodyPr rtlCol="0" anchor="b"/>
          <a:lstStyle>
            <a:lvl1pPr>
              <a:defRPr sz="3200">
                <a:solidFill>
                  <a:schemeClr val="accent1">
                    <a:lumMod val="75000"/>
                  </a:schemeClr>
                </a:solidFill>
              </a:defRPr>
            </a:lvl1pPr>
          </a:lstStyle>
          <a:p>
            <a:pPr rtl="0"/>
            <a:r>
              <a:rPr lang="lt-LT" noProof="0"/>
              <a:t>Spustelėję redag. ruoš. pavad. stilių</a:t>
            </a:r>
            <a:endParaRPr lang="lt-LT" noProof="0" dirty="0"/>
          </a:p>
        </p:txBody>
      </p:sp>
      <p:sp>
        <p:nvSpPr>
          <p:cNvPr id="3" name="2 turinio vietos rezervavimo ženklas"/>
          <p:cNvSpPr>
            <a:spLocks noGrp="1"/>
          </p:cNvSpPr>
          <p:nvPr>
            <p:ph idx="1" hasCustomPrompt="1"/>
          </p:nvPr>
        </p:nvSpPr>
        <p:spPr>
          <a:xfrm>
            <a:off x="790302" y="685800"/>
            <a:ext cx="6126480" cy="5486400"/>
          </a:xfrm>
        </p:spPr>
        <p:txBody>
          <a:bodyPr rtlCol="0">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rtl="0"/>
            <a:r>
              <a:rPr lang="lt-LT" noProof="0"/>
              <a:t>Redaguoti šablono teksto stilius</a:t>
            </a:r>
          </a:p>
          <a:p>
            <a:pPr lvl="1" rtl="0"/>
            <a:r>
              <a:rPr lang="lt-LT" noProof="0"/>
              <a:t>Antras lygis</a:t>
            </a:r>
          </a:p>
          <a:p>
            <a:pPr lvl="2" rtl="0"/>
            <a:r>
              <a:rPr lang="lt-LT" noProof="0"/>
              <a:t>Trečias lygis</a:t>
            </a:r>
          </a:p>
          <a:p>
            <a:pPr lvl="3" rtl="0"/>
            <a:r>
              <a:rPr lang="lt-LT" noProof="0"/>
              <a:t>Ketvirtas lygis</a:t>
            </a:r>
          </a:p>
          <a:p>
            <a:pPr lvl="4" rtl="0"/>
            <a:r>
              <a:rPr lang="lt-LT" noProof="0"/>
              <a:t>Penktas lygis</a:t>
            </a:r>
            <a:endParaRPr lang="lt-LT" noProof="0" dirty="0"/>
          </a:p>
        </p:txBody>
      </p:sp>
      <p:sp>
        <p:nvSpPr>
          <p:cNvPr id="4" name="3 teksto vietos rezervavimo ženklas"/>
          <p:cNvSpPr>
            <a:spLocks noGrp="1"/>
          </p:cNvSpPr>
          <p:nvPr>
            <p:ph type="body" sz="half" idx="2" hasCustomPrompt="1"/>
          </p:nvPr>
        </p:nvSpPr>
        <p:spPr>
          <a:xfrm>
            <a:off x="8229600" y="4343400"/>
            <a:ext cx="3474720" cy="1188720"/>
          </a:xfrm>
        </p:spPr>
        <p:txBody>
          <a:bodyPr rtlCol="0">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lt-LT" noProof="0"/>
              <a:t>Redaguoti šablono teksto stilius</a:t>
            </a:r>
          </a:p>
        </p:txBody>
      </p:sp>
      <p:sp>
        <p:nvSpPr>
          <p:cNvPr id="10" name="9 stačiakampis"/>
          <p:cNvSpPr/>
          <p:nvPr userDrawn="1"/>
        </p:nvSpPr>
        <p:spPr>
          <a:xfrm>
            <a:off x="7711702"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lt-LT" noProof="0" dirty="0"/>
          </a:p>
        </p:txBody>
      </p:sp>
      <p:sp>
        <p:nvSpPr>
          <p:cNvPr id="6" name="5 poraštės vietos rezervavimo ženklas"/>
          <p:cNvSpPr>
            <a:spLocks noGrp="1"/>
          </p:cNvSpPr>
          <p:nvPr>
            <p:ph type="ftr" sz="quarter" idx="11"/>
          </p:nvPr>
        </p:nvSpPr>
        <p:spPr/>
        <p:txBody>
          <a:bodyPr rtlCol="0"/>
          <a:lstStyle/>
          <a:p>
            <a:pPr rtl="0"/>
            <a:r>
              <a:rPr lang="lt-LT" noProof="0"/>
              <a:t>Vidaus įsivertinimo koordinavimo grupė</a:t>
            </a:r>
            <a:endParaRPr lang="lt-LT" noProof="0" dirty="0"/>
          </a:p>
        </p:txBody>
      </p:sp>
      <p:sp>
        <p:nvSpPr>
          <p:cNvPr id="5" name="4 datos vietos rezervavimo ženklas"/>
          <p:cNvSpPr>
            <a:spLocks noGrp="1"/>
          </p:cNvSpPr>
          <p:nvPr>
            <p:ph type="dt" sz="half" idx="10"/>
          </p:nvPr>
        </p:nvSpPr>
        <p:spPr/>
        <p:txBody>
          <a:bodyPr rtlCol="0"/>
          <a:lstStyle/>
          <a:p>
            <a:pPr rtl="0"/>
            <a:fld id="{F38D9EC6-6EB1-44BE-9EA2-24B6F01AEEBE}" type="datetime1">
              <a:rPr lang="lt-LT" noProof="0" smtClean="0"/>
              <a:t>2024-05-10</a:t>
            </a:fld>
            <a:endParaRPr lang="lt-LT" noProof="0" dirty="0"/>
          </a:p>
        </p:txBody>
      </p:sp>
      <p:sp>
        <p:nvSpPr>
          <p:cNvPr id="7" name="6 skaidrės numerio vietos rezervavimo ženklas"/>
          <p:cNvSpPr>
            <a:spLocks noGrp="1"/>
          </p:cNvSpPr>
          <p:nvPr>
            <p:ph type="sldNum" sz="quarter" idx="12"/>
          </p:nvPr>
        </p:nvSpPr>
        <p:spPr/>
        <p:txBody>
          <a:bodyPr rtlCol="0"/>
          <a:lstStyle/>
          <a:p>
            <a:pPr rtl="0"/>
            <a:fld id="{E31375A4-56A4-47D6-9801-1991572033F7}" type="slidenum">
              <a:rPr lang="lt-LT" noProof="0" smtClean="0"/>
              <a:t>‹#›</a:t>
            </a:fld>
            <a:endParaRPr lang="lt-LT"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aveikslėlis su antrašte">
    <p:spTree>
      <p:nvGrpSpPr>
        <p:cNvPr id="1" name=""/>
        <p:cNvGrpSpPr/>
        <p:nvPr/>
      </p:nvGrpSpPr>
      <p:grpSpPr>
        <a:xfrm>
          <a:off x="0" y="0"/>
          <a:ext cx="0" cy="0"/>
          <a:chOff x="0" y="0"/>
          <a:chExt cx="0" cy="0"/>
        </a:xfrm>
      </p:grpSpPr>
      <p:pic>
        <p:nvPicPr>
          <p:cNvPr id="8" name="7 paveikslėlis"/>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bwMode="hidden">
          <a:xfrm>
            <a:off x="7766439" y="283"/>
            <a:ext cx="4435717" cy="6856286"/>
          </a:xfrm>
          <a:prstGeom prst="rect">
            <a:avLst/>
          </a:prstGeom>
        </p:spPr>
      </p:pic>
      <p:sp>
        <p:nvSpPr>
          <p:cNvPr id="2" name="1 pavadinimas"/>
          <p:cNvSpPr>
            <a:spLocks noGrp="1"/>
          </p:cNvSpPr>
          <p:nvPr>
            <p:ph type="title" hasCustomPrompt="1"/>
          </p:nvPr>
        </p:nvSpPr>
        <p:spPr>
          <a:xfrm>
            <a:off x="8229600" y="2514600"/>
            <a:ext cx="3474720" cy="1600200"/>
          </a:xfrm>
        </p:spPr>
        <p:txBody>
          <a:bodyPr rtlCol="0" anchor="b"/>
          <a:lstStyle>
            <a:lvl1pPr>
              <a:defRPr sz="3200">
                <a:solidFill>
                  <a:schemeClr val="accent1">
                    <a:lumMod val="75000"/>
                  </a:schemeClr>
                </a:solidFill>
              </a:defRPr>
            </a:lvl1pPr>
          </a:lstStyle>
          <a:p>
            <a:pPr rtl="0"/>
            <a:r>
              <a:rPr lang="lt-LT" noProof="0"/>
              <a:t>Spustelėję redag. ruoš. pavad. stilių</a:t>
            </a:r>
            <a:endParaRPr lang="lt-LT" noProof="0" dirty="0"/>
          </a:p>
        </p:txBody>
      </p:sp>
      <p:sp>
        <p:nvSpPr>
          <p:cNvPr id="3" name="2 paveikslėlio vietos rezervavimo ženklas" descr="Tuščias vietos rezervavimo ženklas vaizdui įtraukti. Spustelėkite vietos rezervavimo ženklą ir pasirinkite vaizdą, kurį norite įtraukti"/>
          <p:cNvSpPr>
            <a:spLocks noGrp="1"/>
          </p:cNvSpPr>
          <p:nvPr>
            <p:ph type="pic" idx="1" hasCustomPrompt="1"/>
          </p:nvPr>
        </p:nvSpPr>
        <p:spPr>
          <a:xfrm>
            <a:off x="0" y="1325880"/>
            <a:ext cx="6858000" cy="4206240"/>
          </a:xfrm>
          <a:solidFill>
            <a:schemeClr val="bg2"/>
          </a:solidFill>
          <a:effectLst>
            <a:outerShdw blurRad="63500" sx="101000" sy="101000" algn="ctr" rotWithShape="0">
              <a:prstClr val="black">
                <a:alpha val="15000"/>
              </a:prstClr>
            </a:outerShdw>
          </a:effectLst>
        </p:spPr>
        <p:txBody>
          <a:bodyPr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lt-LT" noProof="0"/>
              <a:t>Spustelėkite piktogr. norėdami įtraukti pav.</a:t>
            </a:r>
            <a:endParaRPr lang="lt-LT" noProof="0" dirty="0"/>
          </a:p>
        </p:txBody>
      </p:sp>
      <p:sp>
        <p:nvSpPr>
          <p:cNvPr id="4" name="3 teksto vietos rezervavimo ženklas"/>
          <p:cNvSpPr>
            <a:spLocks noGrp="1"/>
          </p:cNvSpPr>
          <p:nvPr>
            <p:ph type="body" sz="half" idx="2" hasCustomPrompt="1"/>
          </p:nvPr>
        </p:nvSpPr>
        <p:spPr>
          <a:xfrm>
            <a:off x="8229600" y="4343400"/>
            <a:ext cx="3474720" cy="1188720"/>
          </a:xfrm>
        </p:spPr>
        <p:txBody>
          <a:bodyPr rtlCol="0">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lt-LT" noProof="0"/>
              <a:t>Redaguoti šablono teksto stilius</a:t>
            </a:r>
          </a:p>
        </p:txBody>
      </p:sp>
      <p:sp>
        <p:nvSpPr>
          <p:cNvPr id="6" name="5 poraštės vietos rezervavimo ženklas"/>
          <p:cNvSpPr>
            <a:spLocks noGrp="1"/>
          </p:cNvSpPr>
          <p:nvPr>
            <p:ph type="ftr" sz="quarter" idx="11"/>
          </p:nvPr>
        </p:nvSpPr>
        <p:spPr/>
        <p:txBody>
          <a:bodyPr rtlCol="0"/>
          <a:lstStyle/>
          <a:p>
            <a:pPr rtl="0"/>
            <a:r>
              <a:rPr lang="lt-LT" noProof="0"/>
              <a:t>Vidaus įsivertinimo koordinavimo grupė</a:t>
            </a:r>
            <a:endParaRPr lang="lt-LT" noProof="0" dirty="0"/>
          </a:p>
        </p:txBody>
      </p:sp>
      <p:sp>
        <p:nvSpPr>
          <p:cNvPr id="5" name="4 datos vietos rezervavimo ženklas"/>
          <p:cNvSpPr>
            <a:spLocks noGrp="1"/>
          </p:cNvSpPr>
          <p:nvPr>
            <p:ph type="dt" sz="half" idx="10"/>
          </p:nvPr>
        </p:nvSpPr>
        <p:spPr/>
        <p:txBody>
          <a:bodyPr rtlCol="0"/>
          <a:lstStyle/>
          <a:p>
            <a:pPr rtl="0"/>
            <a:fld id="{2BE85960-6285-4DC3-ABFC-3205EC6232F8}" type="datetime1">
              <a:rPr lang="lt-LT" noProof="0" smtClean="0"/>
              <a:t>2024-05-10</a:t>
            </a:fld>
            <a:endParaRPr lang="lt-LT" noProof="0" dirty="0"/>
          </a:p>
        </p:txBody>
      </p:sp>
      <p:sp>
        <p:nvSpPr>
          <p:cNvPr id="7" name="6 skaidrės numerio vietos rezervavimo ženklas"/>
          <p:cNvSpPr>
            <a:spLocks noGrp="1"/>
          </p:cNvSpPr>
          <p:nvPr>
            <p:ph type="sldNum" sz="quarter" idx="12"/>
          </p:nvPr>
        </p:nvSpPr>
        <p:spPr/>
        <p:txBody>
          <a:bodyPr rtlCol="0"/>
          <a:lstStyle/>
          <a:p>
            <a:pPr rtl="0"/>
            <a:fld id="{E31375A4-56A4-47D6-9801-1991572033F7}" type="slidenum">
              <a:rPr lang="lt-LT" noProof="0" smtClean="0"/>
              <a:t>‹#›</a:t>
            </a:fld>
            <a:endParaRPr lang="lt-LT" noProof="0" dirty="0"/>
          </a:p>
        </p:txBody>
      </p:sp>
      <p:sp>
        <p:nvSpPr>
          <p:cNvPr id="11" name="10 stačiakampis"/>
          <p:cNvSpPr/>
          <p:nvPr userDrawn="1"/>
        </p:nvSpPr>
        <p:spPr>
          <a:xfrm>
            <a:off x="7711702"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lt-LT"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pavadinimo vietos rezervavimo ženklas"/>
          <p:cNvSpPr>
            <a:spLocks noGrp="1"/>
          </p:cNvSpPr>
          <p:nvPr>
            <p:ph type="title"/>
          </p:nvPr>
        </p:nvSpPr>
        <p:spPr>
          <a:xfrm>
            <a:off x="1295400" y="381000"/>
            <a:ext cx="9601200" cy="1143000"/>
          </a:xfrm>
          <a:prstGeom prst="rect">
            <a:avLst/>
          </a:prstGeom>
        </p:spPr>
        <p:txBody>
          <a:bodyPr vert="horz" lIns="91440" tIns="45720" rIns="91440" bIns="45720" rtlCol="0" anchor="b">
            <a:normAutofit/>
          </a:bodyPr>
          <a:lstStyle/>
          <a:p>
            <a:pPr rtl="0"/>
            <a:r>
              <a:rPr lang="lt-LT" noProof="0" dirty="0"/>
              <a:t>Spustelėkite, jei norite redaguoti ruošinio pavadinimo stilių</a:t>
            </a:r>
          </a:p>
        </p:txBody>
      </p:sp>
      <p:sp>
        <p:nvSpPr>
          <p:cNvPr id="3" name="2 teksto vietos rezervavimo ženklas"/>
          <p:cNvSpPr>
            <a:spLocks noGrp="1"/>
          </p:cNvSpPr>
          <p:nvPr>
            <p:ph type="body" idx="1"/>
          </p:nvPr>
        </p:nvSpPr>
        <p:spPr>
          <a:xfrm>
            <a:off x="1295400" y="1828800"/>
            <a:ext cx="9601200" cy="4114800"/>
          </a:xfrm>
          <a:prstGeom prst="rect">
            <a:avLst/>
          </a:prstGeom>
        </p:spPr>
        <p:txBody>
          <a:bodyPr vert="horz" lIns="91440" tIns="45720" rIns="91440" bIns="45720" rtlCol="0">
            <a:normAutofit/>
          </a:bodyPr>
          <a:lstStyle/>
          <a:p>
            <a:pPr lvl="0" rtl="0"/>
            <a:r>
              <a:rPr lang="lt-LT" noProof="0" dirty="0"/>
              <a:t>Spustelėkite, jei norite redaguoti ruošinio teksto stilius</a:t>
            </a:r>
          </a:p>
          <a:p>
            <a:pPr lvl="1" rtl="0"/>
            <a:r>
              <a:rPr lang="lt-LT" noProof="0" dirty="0"/>
              <a:t>Antras lygis</a:t>
            </a:r>
          </a:p>
          <a:p>
            <a:pPr lvl="2" rtl="0"/>
            <a:r>
              <a:rPr lang="lt-LT" noProof="0" dirty="0"/>
              <a:t>Trečias lygis</a:t>
            </a:r>
          </a:p>
          <a:p>
            <a:pPr lvl="3" rtl="0"/>
            <a:r>
              <a:rPr lang="lt-LT" noProof="0" dirty="0"/>
              <a:t>Ketvirtas lygis</a:t>
            </a:r>
          </a:p>
          <a:p>
            <a:pPr lvl="4" rtl="0"/>
            <a:r>
              <a:rPr lang="lt-LT" noProof="0" dirty="0"/>
              <a:t>Penktas lygis</a:t>
            </a:r>
          </a:p>
        </p:txBody>
      </p:sp>
      <p:sp>
        <p:nvSpPr>
          <p:cNvPr id="5" name="4 poraštės vietos rezervavimo ženklas"/>
          <p:cNvSpPr>
            <a:spLocks noGrp="1"/>
          </p:cNvSpPr>
          <p:nvPr>
            <p:ph type="ftr" sz="quarter" idx="3"/>
          </p:nvPr>
        </p:nvSpPr>
        <p:spPr>
          <a:xfrm>
            <a:off x="1295400" y="6419462"/>
            <a:ext cx="5181600" cy="238902"/>
          </a:xfrm>
          <a:prstGeom prst="rect">
            <a:avLst/>
          </a:prstGeom>
        </p:spPr>
        <p:txBody>
          <a:bodyPr vert="horz" lIns="91440" tIns="45720" rIns="91440" bIns="45720" rtlCol="0" anchor="ctr"/>
          <a:lstStyle>
            <a:lvl1pPr algn="l">
              <a:defRPr sz="1100">
                <a:solidFill>
                  <a:schemeClr val="tx1"/>
                </a:solidFill>
              </a:defRPr>
            </a:lvl1pPr>
          </a:lstStyle>
          <a:p>
            <a:pPr rtl="0"/>
            <a:r>
              <a:rPr lang="lt-LT" noProof="0"/>
              <a:t>Vidaus įsivertinimo koordinavimo grupė</a:t>
            </a:r>
            <a:endParaRPr lang="lt-LT" noProof="0" dirty="0"/>
          </a:p>
        </p:txBody>
      </p:sp>
      <p:sp>
        <p:nvSpPr>
          <p:cNvPr id="4" name="3 datos vietos rezervavimo ženklas"/>
          <p:cNvSpPr>
            <a:spLocks noGrp="1"/>
          </p:cNvSpPr>
          <p:nvPr>
            <p:ph type="dt" sz="half" idx="2"/>
          </p:nvPr>
        </p:nvSpPr>
        <p:spPr>
          <a:xfrm>
            <a:off x="8556170" y="6419462"/>
            <a:ext cx="1351383" cy="238902"/>
          </a:xfrm>
          <a:prstGeom prst="rect">
            <a:avLst/>
          </a:prstGeom>
        </p:spPr>
        <p:txBody>
          <a:bodyPr vert="horz" lIns="91440" tIns="45720" rIns="91440" bIns="45720" rtlCol="0" anchor="ctr"/>
          <a:lstStyle>
            <a:lvl1pPr algn="r">
              <a:defRPr sz="1100">
                <a:solidFill>
                  <a:schemeClr val="tx1"/>
                </a:solidFill>
              </a:defRPr>
            </a:lvl1pPr>
          </a:lstStyle>
          <a:p>
            <a:pPr rtl="0"/>
            <a:fld id="{81008D61-74B6-45AD-8397-C2FAD5E405B3}" type="datetime1">
              <a:rPr lang="lt-LT" noProof="0" smtClean="0"/>
              <a:t>2024-05-10</a:t>
            </a:fld>
            <a:endParaRPr lang="lt-LT" noProof="0" dirty="0"/>
          </a:p>
        </p:txBody>
      </p:sp>
      <p:sp>
        <p:nvSpPr>
          <p:cNvPr id="6" name="5 skaidrės numerio vietos rezervavimo ženklas"/>
          <p:cNvSpPr>
            <a:spLocks noGrp="1"/>
          </p:cNvSpPr>
          <p:nvPr>
            <p:ph type="sldNum" sz="quarter" idx="4"/>
          </p:nvPr>
        </p:nvSpPr>
        <p:spPr>
          <a:xfrm>
            <a:off x="10198358" y="6419462"/>
            <a:ext cx="698241" cy="238902"/>
          </a:xfrm>
          <a:prstGeom prst="rect">
            <a:avLst/>
          </a:prstGeom>
        </p:spPr>
        <p:txBody>
          <a:bodyPr vert="horz" lIns="91440" tIns="45720" rIns="91440" bIns="45720" rtlCol="0" anchor="ctr"/>
          <a:lstStyle>
            <a:lvl1pPr algn="r">
              <a:defRPr sz="1100">
                <a:solidFill>
                  <a:schemeClr val="tx1"/>
                </a:solidFill>
              </a:defRPr>
            </a:lvl1pPr>
          </a:lstStyle>
          <a:p>
            <a:pPr rtl="0"/>
            <a:fld id="{E31375A4-56A4-47D6-9801-1991572033F7}" type="slidenum">
              <a:rPr lang="lt-LT" noProof="0" smtClean="0"/>
              <a:t>‹#›</a:t>
            </a:fld>
            <a:endParaRPr lang="lt-LT" noProof="0" dirty="0"/>
          </a:p>
        </p:txBody>
      </p:sp>
      <p:sp>
        <p:nvSpPr>
          <p:cNvPr id="8" name="7 stačiakampis"/>
          <p:cNvSpPr/>
          <p:nvPr userDrawn="1"/>
        </p:nvSpPr>
        <p:spPr>
          <a:xfrm>
            <a:off x="0" y="6257036"/>
            <a:ext cx="12192000" cy="54864"/>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lt-LT" noProof="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p:txStyles>
    <p:title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8pPr>
      <a:lvl9pPr marL="2423160" indent="0" algn="l" defTabSz="914400" rtl="0" eaLnBrk="1" latinLnBrk="0" hangingPunct="1">
        <a:lnSpc>
          <a:spcPct val="90000"/>
        </a:lnSpc>
        <a:spcBef>
          <a:spcPts val="800"/>
        </a:spcBef>
        <a:buClr>
          <a:schemeClr val="accent1"/>
        </a:buClr>
        <a:buFont typeface="Arial" panose="020B0604020202020204"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pavadinimas"/>
          <p:cNvSpPr>
            <a:spLocks noGrp="1"/>
          </p:cNvSpPr>
          <p:nvPr>
            <p:ph type="ctrTitle"/>
          </p:nvPr>
        </p:nvSpPr>
        <p:spPr>
          <a:xfrm>
            <a:off x="929148" y="-245807"/>
            <a:ext cx="10058400" cy="4395511"/>
          </a:xfrm>
        </p:spPr>
        <p:txBody>
          <a:bodyPr rtlCol="0">
            <a:normAutofit/>
          </a:bodyPr>
          <a:lstStyle/>
          <a:p>
            <a:pPr algn="ctr" rtl="0">
              <a:lnSpc>
                <a:spcPct val="150000"/>
              </a:lnSpc>
            </a:pPr>
            <a:r>
              <a:rPr lang="lt-LT" sz="3600" dirty="0">
                <a:latin typeface="Century Gothic" panose="020B0502020202020204" pitchFamily="34" charset="0"/>
                <a:cs typeface="Times New Roman" panose="02020603050405020304" pitchFamily="18" charset="0"/>
              </a:rPr>
              <a:t>Bendrojo UGDYMO MOKYKLŲ TEMINIO ĮSIVERTINIMO ,,ugdymas(</a:t>
            </a:r>
            <a:r>
              <a:rPr lang="lt-LT" sz="3600" dirty="0" err="1">
                <a:latin typeface="Century Gothic" panose="020B0502020202020204" pitchFamily="34" charset="0"/>
                <a:cs typeface="Times New Roman" panose="02020603050405020304" pitchFamily="18" charset="0"/>
              </a:rPr>
              <a:t>is</a:t>
            </a:r>
            <a:r>
              <a:rPr lang="lt-LT" sz="3600" dirty="0">
                <a:latin typeface="Century Gothic" panose="020B0502020202020204" pitchFamily="34" charset="0"/>
                <a:cs typeface="Times New Roman" panose="02020603050405020304" pitchFamily="18" charset="0"/>
              </a:rPr>
              <a:t>) ir mokinių patirtys“ apklausos tyrimo rezultatai (2022 M.) 2023 M.M.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ačiakampis 1"/>
          <p:cNvSpPr/>
          <p:nvPr/>
        </p:nvSpPr>
        <p:spPr>
          <a:xfrm>
            <a:off x="1295401" y="1524001"/>
            <a:ext cx="9601200" cy="3107690"/>
          </a:xfrm>
          <a:prstGeom prst="rect">
            <a:avLst/>
          </a:prstGeom>
        </p:spPr>
        <p:txBody>
          <a:bodyPr wrap="square">
            <a:spAutoFit/>
          </a:bodyPr>
          <a:lstStyle/>
          <a:p>
            <a:pPr algn="just">
              <a:lnSpc>
                <a:spcPct val="100000"/>
              </a:lnSpc>
            </a:pPr>
            <a:r>
              <a:rPr lang="lt-LT" dirty="0"/>
              <a:t>•   </a:t>
            </a:r>
            <a:r>
              <a:rPr lang="lt-LT" sz="2000" dirty="0"/>
              <a:t>2021-2022 m. m. (2022 m.) 5-8 klasių mokinių pažangumas, palyginus su 2020-2021 m. m. (2021 m.), pakilo ir pagerėjo 1% proc.</a:t>
            </a:r>
          </a:p>
          <a:p>
            <a:pPr algn="just">
              <a:lnSpc>
                <a:spcPct val="100000"/>
              </a:lnSpc>
            </a:pPr>
            <a:r>
              <a:rPr lang="lt-LT" sz="2000" dirty="0"/>
              <a:t>•    Specialiųjų mokymosi poreikių mokinių pasiekimams didelę įtaką turėjo mokytojų padėjėjų įdarbinimas. Jos pagelbėjo mokiniams, turintiems mokymosi sunkumų, todėl padaugėjo mokinių, pasiekusių pagrindinį lygį.</a:t>
            </a:r>
          </a:p>
          <a:p>
            <a:pPr marL="285750" indent="-285750" algn="just">
              <a:lnSpc>
                <a:spcPct val="100000"/>
              </a:lnSpc>
              <a:buFont typeface="Arial" panose="020B0604020202020204" pitchFamily="34" charset="0"/>
              <a:buChar char="•"/>
            </a:pPr>
            <a:r>
              <a:rPr lang="lt-LT" sz="2000" dirty="0"/>
              <a:t>Mokytojo padėjėjo pagalba padėjo elgesio ir emocijų turintiems mokiniams</a:t>
            </a:r>
          </a:p>
          <a:p>
            <a:pPr algn="just">
              <a:lnSpc>
                <a:spcPct val="100000"/>
              </a:lnSpc>
            </a:pPr>
            <a:r>
              <a:rPr lang="lt-LT" sz="2000" dirty="0"/>
              <a:t>sėkmingai integruotis į ugdymo procesą. Klasėje nefiksuota patyčių atvejų, pasibaigus mokslo metams nebuvo mokinių, kurių pasiekimai butų įvertinti nepatenkinamu lygiu.</a:t>
            </a:r>
          </a:p>
          <a:p>
            <a:endParaRPr lang="lt-LT" dirty="0"/>
          </a:p>
          <a:p>
            <a:endParaRPr lang="lt-LT" dirty="0"/>
          </a:p>
        </p:txBody>
      </p:sp>
      <p:sp>
        <p:nvSpPr>
          <p:cNvPr id="3" name="Pavadinimas 2"/>
          <p:cNvSpPr>
            <a:spLocks noGrp="1"/>
          </p:cNvSpPr>
          <p:nvPr>
            <p:ph type="title"/>
          </p:nvPr>
        </p:nvSpPr>
        <p:spPr/>
        <p:txBody>
          <a:bodyPr/>
          <a:lstStyle/>
          <a:p>
            <a:r>
              <a:rPr lang="lt-LT" dirty="0"/>
              <a:t>Pažanga</a:t>
            </a:r>
            <a:br>
              <a:rPr lang="lt-LT" dirty="0"/>
            </a:br>
            <a:endParaRPr lang="lt-LT" dirty="0"/>
          </a:p>
        </p:txBody>
      </p:sp>
      <p:sp>
        <p:nvSpPr>
          <p:cNvPr id="6" name="Poraštės vietos rezervavimo ženklas 5"/>
          <p:cNvSpPr>
            <a:spLocks noGrp="1"/>
          </p:cNvSpPr>
          <p:nvPr>
            <p:ph type="ftr" sz="quarter" idx="11"/>
          </p:nvPr>
        </p:nvSpPr>
        <p:spPr/>
        <p:txBody>
          <a:bodyPr/>
          <a:lstStyle/>
          <a:p>
            <a:pPr rtl="0"/>
            <a:r>
              <a:rPr lang="lt-LT" sz="1400" b="1" noProof="0" dirty="0"/>
              <a:t>Vidaus įsivertinimo koordinavimo grupė</a:t>
            </a:r>
          </a:p>
        </p:txBody>
      </p:sp>
      <p:sp>
        <p:nvSpPr>
          <p:cNvPr id="7" name="Datos vietos rezervavimo ženklas 3">
            <a:extLst>
              <a:ext uri="{FF2B5EF4-FFF2-40B4-BE49-F238E27FC236}">
                <a16:creationId xmlns:a16="http://schemas.microsoft.com/office/drawing/2014/main" id="{C23F6117-352F-48F7-8626-6D5946E2121E}"/>
              </a:ext>
            </a:extLst>
          </p:cNvPr>
          <p:cNvSpPr>
            <a:spLocks noGrp="1"/>
          </p:cNvSpPr>
          <p:nvPr>
            <p:ph type="dt" sz="half" idx="10"/>
          </p:nvPr>
        </p:nvSpPr>
        <p:spPr>
          <a:xfrm>
            <a:off x="8556625" y="6419850"/>
            <a:ext cx="1350963" cy="238125"/>
          </a:xfrm>
        </p:spPr>
        <p:txBody>
          <a:bodyPr/>
          <a:lstStyle/>
          <a:p>
            <a:pPr rtl="0"/>
            <a:r>
              <a:rPr lang="lt-LT" sz="1400" b="1" noProof="0" dirty="0"/>
              <a:t>2023-05-10</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pPr algn="ctr"/>
            <a:r>
              <a:rPr lang="lt-LT" dirty="0"/>
              <a:t>Išvados:</a:t>
            </a:r>
            <a:br>
              <a:rPr lang="lt-LT" dirty="0"/>
            </a:br>
            <a:endParaRPr lang="lt-LT" dirty="0"/>
          </a:p>
        </p:txBody>
      </p:sp>
      <p:sp>
        <p:nvSpPr>
          <p:cNvPr id="5" name="Turinio vietos rezervavimo ženklas 4"/>
          <p:cNvSpPr>
            <a:spLocks noGrp="1"/>
          </p:cNvSpPr>
          <p:nvPr>
            <p:ph idx="1"/>
          </p:nvPr>
        </p:nvSpPr>
        <p:spPr>
          <a:xfrm>
            <a:off x="2741970" y="1386348"/>
            <a:ext cx="6932971" cy="3106993"/>
          </a:xfrm>
        </p:spPr>
        <p:txBody>
          <a:bodyPr/>
          <a:lstStyle/>
          <a:p>
            <a:pPr algn="just">
              <a:lnSpc>
                <a:spcPct val="150000"/>
              </a:lnSpc>
            </a:pPr>
            <a:r>
              <a:rPr lang="lt-LT" dirty="0"/>
              <a:t>Progimnazijos Vidaus įsivertinimo koordinavimo grupė suformuluos rekomendacijas progimnazijos bendruomenei tolimesnei veiklai rugpjūčio mėn. ir pateiks jas mokytojų metodinėms grupėms.</a:t>
            </a:r>
          </a:p>
        </p:txBody>
      </p:sp>
      <p:sp>
        <p:nvSpPr>
          <p:cNvPr id="3" name="Poraštės vietos rezervavimo ženklas 2"/>
          <p:cNvSpPr>
            <a:spLocks noGrp="1"/>
          </p:cNvSpPr>
          <p:nvPr>
            <p:ph type="ftr" sz="quarter" idx="11"/>
          </p:nvPr>
        </p:nvSpPr>
        <p:spPr/>
        <p:txBody>
          <a:bodyPr/>
          <a:lstStyle/>
          <a:p>
            <a:pPr rtl="0"/>
            <a:r>
              <a:rPr lang="lt-LT" sz="1400" b="1" noProof="0" dirty="0"/>
              <a:t>Vidaus įsivertinimo koordinavimo grupė</a:t>
            </a:r>
          </a:p>
        </p:txBody>
      </p:sp>
      <p:sp>
        <p:nvSpPr>
          <p:cNvPr id="6" name="Datos vietos rezervavimo ženklas 3">
            <a:extLst>
              <a:ext uri="{FF2B5EF4-FFF2-40B4-BE49-F238E27FC236}">
                <a16:creationId xmlns:a16="http://schemas.microsoft.com/office/drawing/2014/main" id="{394F295A-2B01-4790-B6A4-91B6FBEE1BD2}"/>
              </a:ext>
            </a:extLst>
          </p:cNvPr>
          <p:cNvSpPr>
            <a:spLocks noGrp="1"/>
          </p:cNvSpPr>
          <p:nvPr>
            <p:ph type="dt" sz="half" idx="10"/>
          </p:nvPr>
        </p:nvSpPr>
        <p:spPr>
          <a:xfrm>
            <a:off x="8556625" y="6419850"/>
            <a:ext cx="1350963" cy="238125"/>
          </a:xfrm>
        </p:spPr>
        <p:txBody>
          <a:bodyPr/>
          <a:lstStyle/>
          <a:p>
            <a:pPr rtl="0"/>
            <a:r>
              <a:rPr lang="lt-LT" sz="1400" b="1" noProof="0" dirty="0"/>
              <a:t>2023-05-10</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tačiakampis 2"/>
          <p:cNvSpPr/>
          <p:nvPr/>
        </p:nvSpPr>
        <p:spPr>
          <a:xfrm>
            <a:off x="698008" y="5115414"/>
            <a:ext cx="10520515" cy="1200329"/>
          </a:xfrm>
          <a:prstGeom prst="rect">
            <a:avLst/>
          </a:prstGeom>
        </p:spPr>
        <p:txBody>
          <a:bodyPr wrap="square">
            <a:spAutoFit/>
          </a:bodyPr>
          <a:lstStyle/>
          <a:p>
            <a:pPr algn="just"/>
            <a:r>
              <a:rPr lang="lt-LT" i="1" dirty="0"/>
              <a:t>Šaltiniai:</a:t>
            </a:r>
            <a:r>
              <a:rPr lang="lt-LT" dirty="0"/>
              <a:t> teminio įsivertinimo mokytojų ir 5-8 klasių mokinių apklausos, veiklos kokybės įsivertinimo ataskaitos. Apklausa per el. TAMO dienyną. Dokumentų analizė (mokytojų metinės veiklos ataskaitos, kvalifikacijos tobulinimo lentelės, metinis veiklos planas, pamokų stebėjimo protokolai).</a:t>
            </a:r>
          </a:p>
          <a:p>
            <a:pPr algn="just"/>
            <a:endParaRPr lang="lt-LT" dirty="0"/>
          </a:p>
        </p:txBody>
      </p:sp>
      <p:sp>
        <p:nvSpPr>
          <p:cNvPr id="6" name="Pavadinimas 5"/>
          <p:cNvSpPr>
            <a:spLocks noGrp="1"/>
          </p:cNvSpPr>
          <p:nvPr>
            <p:ph type="title"/>
          </p:nvPr>
        </p:nvSpPr>
        <p:spPr>
          <a:xfrm>
            <a:off x="1157748" y="2308123"/>
            <a:ext cx="9601200" cy="1143000"/>
          </a:xfrm>
        </p:spPr>
        <p:txBody>
          <a:bodyPr>
            <a:normAutofit/>
          </a:bodyPr>
          <a:lstStyle/>
          <a:p>
            <a:pPr algn="ctr"/>
            <a:r>
              <a:rPr lang="lt-LT" dirty="0"/>
              <a:t>Dėkojame už dėmesį!</a:t>
            </a:r>
            <a:br>
              <a:rPr lang="lt-LT" dirty="0"/>
            </a:br>
            <a:endParaRPr lang="lt-LT" dirty="0"/>
          </a:p>
        </p:txBody>
      </p:sp>
      <p:sp>
        <p:nvSpPr>
          <p:cNvPr id="8" name="Poraštės vietos rezervavimo ženklas 7"/>
          <p:cNvSpPr>
            <a:spLocks noGrp="1"/>
          </p:cNvSpPr>
          <p:nvPr>
            <p:ph type="ftr" sz="quarter" idx="11"/>
          </p:nvPr>
        </p:nvSpPr>
        <p:spPr/>
        <p:txBody>
          <a:bodyPr/>
          <a:lstStyle/>
          <a:p>
            <a:pPr rtl="0"/>
            <a:r>
              <a:rPr lang="lt-LT" sz="1400" b="1" noProof="0" dirty="0"/>
              <a:t>Vidaus įsivertinimo koordinavimo grupė </a:t>
            </a:r>
          </a:p>
        </p:txBody>
      </p:sp>
      <p:sp>
        <p:nvSpPr>
          <p:cNvPr id="9" name="Datos vietos rezervavimo ženklas 3">
            <a:extLst>
              <a:ext uri="{FF2B5EF4-FFF2-40B4-BE49-F238E27FC236}">
                <a16:creationId xmlns:a16="http://schemas.microsoft.com/office/drawing/2014/main" id="{536EC8F6-D695-4447-9500-CAACB58C6F02}"/>
              </a:ext>
            </a:extLst>
          </p:cNvPr>
          <p:cNvSpPr>
            <a:spLocks noGrp="1"/>
          </p:cNvSpPr>
          <p:nvPr>
            <p:ph type="dt" sz="half" idx="10"/>
          </p:nvPr>
        </p:nvSpPr>
        <p:spPr>
          <a:xfrm>
            <a:off x="8556625" y="6419850"/>
            <a:ext cx="1350963" cy="238125"/>
          </a:xfrm>
        </p:spPr>
        <p:txBody>
          <a:bodyPr/>
          <a:lstStyle/>
          <a:p>
            <a:pPr rtl="0"/>
            <a:r>
              <a:rPr lang="lt-LT" sz="1400" b="1" noProof="0" dirty="0"/>
              <a:t>2023-05-10</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a:t>Rodiklis 2.3.1. mokymasis</a:t>
            </a:r>
          </a:p>
        </p:txBody>
      </p:sp>
      <p:sp>
        <p:nvSpPr>
          <p:cNvPr id="3" name="Turinio vietos rezervavimo ženklas 2"/>
          <p:cNvSpPr>
            <a:spLocks noGrp="1"/>
          </p:cNvSpPr>
          <p:nvPr>
            <p:ph idx="1"/>
          </p:nvPr>
        </p:nvSpPr>
        <p:spPr/>
        <p:txBody>
          <a:bodyPr>
            <a:normAutofit lnSpcReduction="10000"/>
          </a:bodyPr>
          <a:lstStyle/>
          <a:p>
            <a:pPr algn="just">
              <a:lnSpc>
                <a:spcPct val="100000"/>
              </a:lnSpc>
            </a:pPr>
            <a:r>
              <a:rPr lang="lt-LT" sz="2800" dirty="0"/>
              <a:t>Vertinant šią sritį, siekiama išsiaiškinti, kas pasiekiama ugdant kiekvieną mokinį ir kokie yra apibendrinti mokyklos veiklos rezultatai, taip pat suvokti rezultatų kaitą – mokinio ir mokyklos pažangą. </a:t>
            </a:r>
          </a:p>
          <a:p>
            <a:pPr algn="just">
              <a:lnSpc>
                <a:spcPct val="100000"/>
              </a:lnSpc>
            </a:pPr>
            <a:r>
              <a:rPr lang="lt-LT" sz="2800" dirty="0"/>
              <a:t>Siekiama sužinoti, ar mokiniai geba kelti mokymosi tikslus, savarankiškai pasirinkti užduočių atlikimo būdą, susirasti reikiamą informaciją ir priemones, klausti ir prašyti pagalbos, aptarti ir vertinti savo mokymąsi, planuoti ir valdyti laiką.</a:t>
            </a:r>
          </a:p>
        </p:txBody>
      </p:sp>
      <p:sp>
        <p:nvSpPr>
          <p:cNvPr id="4" name="Datos vietos rezervavimo ženklas 3"/>
          <p:cNvSpPr>
            <a:spLocks noGrp="1"/>
          </p:cNvSpPr>
          <p:nvPr>
            <p:ph type="dt" sz="half" idx="10"/>
          </p:nvPr>
        </p:nvSpPr>
        <p:spPr/>
        <p:txBody>
          <a:bodyPr/>
          <a:lstStyle/>
          <a:p>
            <a:pPr rtl="0"/>
            <a:r>
              <a:rPr lang="lt-LT" sz="1400" b="1" noProof="0" dirty="0"/>
              <a:t>2023-05-10</a:t>
            </a:r>
          </a:p>
        </p:txBody>
      </p:sp>
      <p:sp>
        <p:nvSpPr>
          <p:cNvPr id="5" name="Poraštės vietos rezervavimo ženklas 4"/>
          <p:cNvSpPr>
            <a:spLocks noGrp="1"/>
          </p:cNvSpPr>
          <p:nvPr>
            <p:ph type="ftr" sz="quarter" idx="11"/>
          </p:nvPr>
        </p:nvSpPr>
        <p:spPr/>
        <p:txBody>
          <a:bodyPr/>
          <a:lstStyle/>
          <a:p>
            <a:r>
              <a:rPr lang="lt-LT" sz="1400" b="1" dirty="0"/>
              <a:t>Vidaus įsivertinimo koordinavimo grupė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4"/>
          <p:cNvSpPr>
            <a:spLocks noGrp="1"/>
          </p:cNvSpPr>
          <p:nvPr>
            <p:ph type="title" idx="4294967295"/>
          </p:nvPr>
        </p:nvSpPr>
        <p:spPr>
          <a:xfrm>
            <a:off x="2930871" y="503394"/>
            <a:ext cx="6557963" cy="735472"/>
          </a:xfrm>
        </p:spPr>
        <p:txBody>
          <a:bodyPr/>
          <a:lstStyle/>
          <a:p>
            <a:pPr algn="ctr"/>
            <a:r>
              <a:rPr lang="lt-LT" dirty="0"/>
              <a:t>Ataskaita 2022 m.</a:t>
            </a:r>
          </a:p>
        </p:txBody>
      </p:sp>
      <p:graphicFrame>
        <p:nvGraphicFramePr>
          <p:cNvPr id="10" name="Lentelė 9"/>
          <p:cNvGraphicFramePr>
            <a:graphicFrameLocks noGrp="1"/>
          </p:cNvGraphicFramePr>
          <p:nvPr/>
        </p:nvGraphicFramePr>
        <p:xfrm>
          <a:off x="668593" y="1356866"/>
          <a:ext cx="11257936" cy="2169160"/>
        </p:xfrm>
        <a:graphic>
          <a:graphicData uri="http://schemas.openxmlformats.org/drawingml/2006/table">
            <a:tbl>
              <a:tblPr firstRow="1" bandRow="1">
                <a:tableStyleId>{5C22544A-7EE6-4342-B048-85BDC9FD1C3A}</a:tableStyleId>
              </a:tblPr>
              <a:tblGrid>
                <a:gridCol w="4720648">
                  <a:extLst>
                    <a:ext uri="{9D8B030D-6E8A-4147-A177-3AD203B41FA5}">
                      <a16:colId xmlns:a16="http://schemas.microsoft.com/office/drawing/2014/main" val="20000"/>
                    </a:ext>
                  </a:extLst>
                </a:gridCol>
                <a:gridCol w="3006509">
                  <a:extLst>
                    <a:ext uri="{9D8B030D-6E8A-4147-A177-3AD203B41FA5}">
                      <a16:colId xmlns:a16="http://schemas.microsoft.com/office/drawing/2014/main" val="20001"/>
                    </a:ext>
                  </a:extLst>
                </a:gridCol>
                <a:gridCol w="3530779">
                  <a:extLst>
                    <a:ext uri="{9D8B030D-6E8A-4147-A177-3AD203B41FA5}">
                      <a16:colId xmlns:a16="http://schemas.microsoft.com/office/drawing/2014/main" val="20002"/>
                    </a:ext>
                  </a:extLst>
                </a:gridCol>
              </a:tblGrid>
              <a:tr h="449279">
                <a:tc>
                  <a:txBody>
                    <a:bodyPr/>
                    <a:lstStyle/>
                    <a:p>
                      <a:pPr algn="ctr"/>
                      <a:r>
                        <a:rPr lang="lt-LT" sz="2400" dirty="0">
                          <a:latin typeface="Century Gothic" panose="020B0502020202020204" pitchFamily="34" charset="0"/>
                        </a:rPr>
                        <a:t>Sritis</a:t>
                      </a:r>
                    </a:p>
                  </a:txBody>
                  <a:tcPr/>
                </a:tc>
                <a:tc>
                  <a:txBody>
                    <a:bodyPr/>
                    <a:lstStyle/>
                    <a:p>
                      <a:pPr algn="ctr"/>
                      <a:r>
                        <a:rPr lang="lt-LT" sz="2400" dirty="0">
                          <a:latin typeface="Century Gothic" panose="020B0502020202020204" pitchFamily="34" charset="0"/>
                        </a:rPr>
                        <a:t>Rodiklis</a:t>
                      </a:r>
                    </a:p>
                  </a:txBody>
                  <a:tcPr/>
                </a:tc>
                <a:tc>
                  <a:txBody>
                    <a:bodyPr/>
                    <a:lstStyle/>
                    <a:p>
                      <a:pPr algn="ctr"/>
                      <a:r>
                        <a:rPr lang="lt-LT" sz="2400" dirty="0">
                          <a:latin typeface="Century Gothic" panose="020B0502020202020204" pitchFamily="34" charset="0"/>
                        </a:rPr>
                        <a:t>Pokytis</a:t>
                      </a:r>
                    </a:p>
                  </a:txBody>
                  <a:tcPr/>
                </a:tc>
                <a:extLst>
                  <a:ext uri="{0D108BD9-81ED-4DB2-BD59-A6C34878D82A}">
                    <a16:rowId xmlns:a16="http://schemas.microsoft.com/office/drawing/2014/main" val="10000"/>
                  </a:ext>
                </a:extLst>
              </a:tr>
              <a:tr h="370840">
                <a:tc>
                  <a:txBody>
                    <a:bodyPr/>
                    <a:lstStyle/>
                    <a:p>
                      <a:pPr algn="ctr"/>
                      <a:r>
                        <a:rPr lang="lt-LT" sz="2000" b="1" dirty="0">
                          <a:latin typeface="Century Gothic" panose="020B0502020202020204" pitchFamily="34" charset="0"/>
                        </a:rPr>
                        <a:t>2. Ugdymas(</a:t>
                      </a:r>
                      <a:r>
                        <a:rPr lang="lt-LT" sz="2000" b="1" dirty="0" err="1">
                          <a:latin typeface="Century Gothic" panose="020B0502020202020204" pitchFamily="34" charset="0"/>
                        </a:rPr>
                        <a:t>is</a:t>
                      </a:r>
                      <a:r>
                        <a:rPr lang="lt-LT" sz="2000" b="1" dirty="0">
                          <a:latin typeface="Century Gothic" panose="020B0502020202020204" pitchFamily="34" charset="0"/>
                        </a:rPr>
                        <a:t>) ir mokinių patirtys</a:t>
                      </a:r>
                    </a:p>
                  </a:txBody>
                  <a:tcPr/>
                </a:tc>
                <a:tc>
                  <a:txBody>
                    <a:bodyPr/>
                    <a:lstStyle/>
                    <a:p>
                      <a:pPr algn="ctr"/>
                      <a:r>
                        <a:rPr lang="lt-LT" sz="2000" b="1" dirty="0">
                          <a:latin typeface="Century Gothic" panose="020B0502020202020204" pitchFamily="34" charset="0"/>
                        </a:rPr>
                        <a:t>2.3.1.Mokymasis</a:t>
                      </a:r>
                    </a:p>
                  </a:txBody>
                  <a:tcPr/>
                </a:tc>
                <a:tc>
                  <a:txBody>
                    <a:bodyPr/>
                    <a:lstStyle/>
                    <a:p>
                      <a:pPr algn="ctr"/>
                      <a:r>
                        <a:rPr lang="lt-LT" sz="2000" b="1" dirty="0">
                          <a:latin typeface="Century Gothic" panose="020B0502020202020204" pitchFamily="34" charset="0"/>
                        </a:rPr>
                        <a:t>Rezultatai pagerėjo</a:t>
                      </a:r>
                    </a:p>
                    <a:p>
                      <a:pPr algn="ctr"/>
                      <a:endParaRPr lang="lt-LT" sz="2000" b="1" dirty="0">
                        <a:latin typeface="Century Gothic" panose="020B0502020202020204" pitchFamily="34" charset="0"/>
                      </a:endParaRPr>
                    </a:p>
                  </a:txBody>
                  <a:tcPr/>
                </a:tc>
                <a:extLst>
                  <a:ext uri="{0D108BD9-81ED-4DB2-BD59-A6C34878D82A}">
                    <a16:rowId xmlns:a16="http://schemas.microsoft.com/office/drawing/2014/main" val="10001"/>
                  </a:ext>
                </a:extLst>
              </a:tr>
              <a:tr h="370840">
                <a:tc>
                  <a:txBody>
                    <a:bodyPr/>
                    <a:lstStyle/>
                    <a:p>
                      <a:endParaRPr lang="lt-LT" dirty="0"/>
                    </a:p>
                  </a:txBody>
                  <a:tcPr/>
                </a:tc>
                <a:tc>
                  <a:txBody>
                    <a:bodyPr/>
                    <a:lstStyle/>
                    <a:p>
                      <a:pPr algn="ctr"/>
                      <a:endParaRPr lang="lt-LT"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lt-LT" dirty="0"/>
                        <a:t>Yra teigiamas pokytis, poveikis ir nauda.</a:t>
                      </a:r>
                    </a:p>
                  </a:txBody>
                  <a:tcPr/>
                </a:tc>
                <a:extLst>
                  <a:ext uri="{0D108BD9-81ED-4DB2-BD59-A6C34878D82A}">
                    <a16:rowId xmlns:a16="http://schemas.microsoft.com/office/drawing/2014/main" val="10002"/>
                  </a:ext>
                </a:extLst>
              </a:tr>
              <a:tr h="370840">
                <a:tc>
                  <a:txBody>
                    <a:bodyPr/>
                    <a:lstStyle/>
                    <a:p>
                      <a:endParaRPr lang="lt-LT" dirty="0"/>
                    </a:p>
                  </a:txBody>
                  <a:tcPr/>
                </a:tc>
                <a:tc>
                  <a:txBody>
                    <a:bodyPr/>
                    <a:lstStyle/>
                    <a:p>
                      <a:endParaRPr lang="lt-LT" dirty="0"/>
                    </a:p>
                  </a:txBody>
                  <a:tcPr/>
                </a:tc>
                <a:tc>
                  <a:txBody>
                    <a:bodyPr/>
                    <a:lstStyle/>
                    <a:p>
                      <a:endParaRPr lang="lt-LT" dirty="0"/>
                    </a:p>
                  </a:txBody>
                  <a:tcPr/>
                </a:tc>
                <a:extLst>
                  <a:ext uri="{0D108BD9-81ED-4DB2-BD59-A6C34878D82A}">
                    <a16:rowId xmlns:a16="http://schemas.microsoft.com/office/drawing/2014/main" val="10003"/>
                  </a:ext>
                </a:extLst>
              </a:tr>
            </a:tbl>
          </a:graphicData>
        </a:graphic>
      </p:graphicFrame>
      <p:sp>
        <p:nvSpPr>
          <p:cNvPr id="11" name="Stačiakampis 10"/>
          <p:cNvSpPr/>
          <p:nvPr/>
        </p:nvSpPr>
        <p:spPr>
          <a:xfrm>
            <a:off x="294968" y="5161936"/>
            <a:ext cx="10756490" cy="830997"/>
          </a:xfrm>
          <a:prstGeom prst="rect">
            <a:avLst/>
          </a:prstGeom>
        </p:spPr>
        <p:txBody>
          <a:bodyPr wrap="square">
            <a:spAutoFit/>
          </a:bodyPr>
          <a:lstStyle/>
          <a:p>
            <a:pPr marL="342900" indent="-342900">
              <a:buFont typeface="Wingdings" panose="05000000000000000000" pitchFamily="2" charset="2"/>
              <a:buChar char="ü"/>
            </a:pPr>
            <a:r>
              <a:rPr lang="lt-LT" sz="2400" dirty="0"/>
              <a:t>Įsivertinant remiamasi mokytojų ir mokinių nuomone, respondentams skirtų teiginių įverčiais.</a:t>
            </a:r>
          </a:p>
        </p:txBody>
      </p:sp>
      <p:sp>
        <p:nvSpPr>
          <p:cNvPr id="12" name="Stačiakampis 11"/>
          <p:cNvSpPr/>
          <p:nvPr/>
        </p:nvSpPr>
        <p:spPr>
          <a:xfrm>
            <a:off x="294968" y="3145164"/>
            <a:ext cx="11661058" cy="3046988"/>
          </a:xfrm>
          <a:prstGeom prst="rect">
            <a:avLst/>
          </a:prstGeom>
        </p:spPr>
        <p:txBody>
          <a:bodyPr wrap="square">
            <a:spAutoFit/>
          </a:bodyPr>
          <a:lstStyle/>
          <a:p>
            <a:pPr marL="342900" indent="-342900">
              <a:buFont typeface="Courier New" panose="02070309020205020404" pitchFamily="49" charset="0"/>
              <a:buChar char="o"/>
            </a:pPr>
            <a:endParaRPr lang="lt-LT" sz="2400" dirty="0"/>
          </a:p>
          <a:p>
            <a:pPr marL="342900" indent="-342900">
              <a:buFont typeface="Courier New" panose="02070309020205020404" pitchFamily="49" charset="0"/>
              <a:buChar char="o"/>
            </a:pPr>
            <a:r>
              <a:rPr lang="lt-LT" sz="2400" dirty="0"/>
              <a:t>Iš viso dalyvauti apklausoje pakviesti 94 mokytojai. Visiškai atsakė į pateiktą klausimyną 62 respondentai (65,9%).</a:t>
            </a:r>
          </a:p>
          <a:p>
            <a:pPr marL="342900" indent="-342900">
              <a:buFont typeface="Courier New" panose="02070309020205020404" pitchFamily="49" charset="0"/>
              <a:buChar char="o"/>
            </a:pPr>
            <a:r>
              <a:rPr lang="lt-LT" sz="2400" dirty="0"/>
              <a:t>Iš viso dalyvauti apklausoje pakviesti 5-8 klasių mokiniai, t. y. 368 mokiniai. Visiškai atsakė į pateiktą klausimyną 368 respondentai (100%).</a:t>
            </a:r>
          </a:p>
          <a:p>
            <a:pPr marL="457200" indent="-457200">
              <a:buFont typeface="+mj-lt"/>
              <a:buAutoNum type="alphaLcPeriod"/>
            </a:pPr>
            <a:endParaRPr lang="lt-LT" sz="2400" dirty="0"/>
          </a:p>
          <a:p>
            <a:pPr marL="457200" indent="-457200">
              <a:buFont typeface="Courier New" panose="02070309020205020404" pitchFamily="49" charset="0"/>
              <a:buChar char="o"/>
            </a:pPr>
            <a:endParaRPr lang="lt-LT" sz="2400" dirty="0"/>
          </a:p>
          <a:p>
            <a:pPr marL="342900" indent="-342900">
              <a:buFont typeface="Wingdings" panose="05000000000000000000" pitchFamily="2" charset="2"/>
              <a:buChar char="ü"/>
            </a:pPr>
            <a:endParaRPr lang="lt-LT" sz="2400" dirty="0"/>
          </a:p>
        </p:txBody>
      </p:sp>
      <p:sp>
        <p:nvSpPr>
          <p:cNvPr id="14" name="Poraštės vietos rezervavimo ženklas 13"/>
          <p:cNvSpPr>
            <a:spLocks noGrp="1"/>
          </p:cNvSpPr>
          <p:nvPr>
            <p:ph type="ftr" sz="quarter" idx="11"/>
          </p:nvPr>
        </p:nvSpPr>
        <p:spPr/>
        <p:txBody>
          <a:bodyPr/>
          <a:lstStyle/>
          <a:p>
            <a:pPr rtl="0"/>
            <a:r>
              <a:rPr lang="lt-LT" sz="1400" b="1" noProof="0" dirty="0"/>
              <a:t>Vidaus įsivertinimo koordinavimo grupė</a:t>
            </a:r>
          </a:p>
        </p:txBody>
      </p:sp>
      <p:sp>
        <p:nvSpPr>
          <p:cNvPr id="8" name="Datos vietos rezervavimo ženklas 3">
            <a:extLst>
              <a:ext uri="{FF2B5EF4-FFF2-40B4-BE49-F238E27FC236}">
                <a16:creationId xmlns:a16="http://schemas.microsoft.com/office/drawing/2014/main" id="{E10758EE-0239-4D8A-8A38-73E8FC5A0F59}"/>
              </a:ext>
            </a:extLst>
          </p:cNvPr>
          <p:cNvSpPr>
            <a:spLocks noGrp="1"/>
          </p:cNvSpPr>
          <p:nvPr>
            <p:ph type="dt" sz="half" idx="10"/>
          </p:nvPr>
        </p:nvSpPr>
        <p:spPr>
          <a:xfrm>
            <a:off x="8556625" y="6419850"/>
            <a:ext cx="1350963" cy="238125"/>
          </a:xfrm>
        </p:spPr>
        <p:txBody>
          <a:bodyPr/>
          <a:lstStyle/>
          <a:p>
            <a:pPr rtl="0"/>
            <a:r>
              <a:rPr lang="lt-LT" sz="1400" b="1" noProof="0" dirty="0"/>
              <a:t>2023-05-10</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pavadinimas"/>
          <p:cNvSpPr>
            <a:spLocks noGrp="1"/>
          </p:cNvSpPr>
          <p:nvPr>
            <p:ph type="title"/>
          </p:nvPr>
        </p:nvSpPr>
        <p:spPr/>
        <p:txBody>
          <a:bodyPr rtlCol="0">
            <a:normAutofit/>
          </a:bodyPr>
          <a:lstStyle/>
          <a:p>
            <a:r>
              <a:rPr lang="lt-LT" dirty="0"/>
              <a:t>stiprieji rodiklio įsivertinimo aspektai. mokytojų apklausos duomenų rezultatai.</a:t>
            </a:r>
          </a:p>
        </p:txBody>
      </p:sp>
      <p:sp>
        <p:nvSpPr>
          <p:cNvPr id="3" name="2 turinio vietos rezervavimo ženklas"/>
          <p:cNvSpPr>
            <a:spLocks noGrp="1"/>
          </p:cNvSpPr>
          <p:nvPr>
            <p:ph idx="1"/>
          </p:nvPr>
        </p:nvSpPr>
        <p:spPr/>
        <p:txBody>
          <a:bodyPr rtlCol="0">
            <a:normAutofit/>
          </a:bodyPr>
          <a:lstStyle/>
          <a:p>
            <a:pPr marL="45720" indent="0">
              <a:buNone/>
            </a:pPr>
            <a:r>
              <a:rPr lang="lt-LT" dirty="0"/>
              <a:t>39 respondentai teigia, kad mokyklos gyvenimas yra prasmingas, skatinantis mokyklos pažangą bei mokyklos veiklos kokybės gerėjimą. Atlikus apklausą, paaiškėjo, kad: </a:t>
            </a:r>
          </a:p>
          <a:p>
            <a:pPr>
              <a:buFont typeface="Wingdings" panose="05000000000000000000" pitchFamily="2" charset="2"/>
              <a:buChar char="q"/>
            </a:pPr>
            <a:r>
              <a:rPr lang="lt-LT" dirty="0"/>
              <a:t>  </a:t>
            </a:r>
            <a:r>
              <a:rPr lang="lt-LT" b="1" dirty="0"/>
              <a:t>Mano mokiniai prašo pagalbos, kai jiems jos tikrai reikia </a:t>
            </a:r>
            <a:r>
              <a:rPr lang="lt-LT" dirty="0"/>
              <a:t>- visiškai sutinka arba ko gero, sutinka 98,4% apklausoje dalyvavusių mokytojų.</a:t>
            </a:r>
          </a:p>
          <a:p>
            <a:pPr>
              <a:buFont typeface="Wingdings" panose="05000000000000000000" pitchFamily="2" charset="2"/>
              <a:buChar char="q"/>
            </a:pPr>
            <a:r>
              <a:rPr lang="lt-LT" b="1" dirty="0"/>
              <a:t>Sieju mokomąją medžiagą su mokinių įgytomis žiniomis </a:t>
            </a:r>
            <a:r>
              <a:rPr lang="lt-LT" dirty="0"/>
              <a:t>- visiškai sutinka arba ko gero, sutinka 98,4% apklausoje dalyvavusių mokytojų.</a:t>
            </a:r>
          </a:p>
          <a:p>
            <a:pPr>
              <a:buFont typeface="Wingdings" panose="05000000000000000000" pitchFamily="2" charset="2"/>
              <a:buChar char="q"/>
            </a:pPr>
            <a:r>
              <a:rPr lang="lt-LT" b="1" dirty="0"/>
              <a:t>Mokydamas (-a) dalyko siekiu integracijos su kitais dalykais</a:t>
            </a:r>
            <a:r>
              <a:rPr lang="lt-LT" dirty="0"/>
              <a:t> - visiškai sutinka arba ko gero, sutinka 96,8% apklausoje dalyvavusių mokytojų.</a:t>
            </a:r>
          </a:p>
          <a:p>
            <a:pPr>
              <a:buFont typeface="Wingdings" panose="05000000000000000000" pitchFamily="2" charset="2"/>
              <a:buChar char="q"/>
            </a:pPr>
            <a:r>
              <a:rPr lang="lt-LT" b="1" dirty="0"/>
              <a:t>Per pamokas mes su mokiniais mokomės kartu </a:t>
            </a:r>
            <a:r>
              <a:rPr lang="lt-LT" dirty="0"/>
              <a:t>- visiškai sutinka arba ko gero, sutinka 96,7% apklausoje dalyvavusių mokytojų.</a:t>
            </a:r>
          </a:p>
          <a:p>
            <a:pPr marL="45720" indent="0">
              <a:buNone/>
            </a:pPr>
            <a:endParaRPr lang="lt-LT" dirty="0"/>
          </a:p>
        </p:txBody>
      </p:sp>
      <p:sp>
        <p:nvSpPr>
          <p:cNvPr id="6" name="Poraštės vietos rezervavimo ženklas 5"/>
          <p:cNvSpPr>
            <a:spLocks noGrp="1"/>
          </p:cNvSpPr>
          <p:nvPr>
            <p:ph type="ftr" sz="quarter" idx="11"/>
          </p:nvPr>
        </p:nvSpPr>
        <p:spPr/>
        <p:txBody>
          <a:bodyPr/>
          <a:lstStyle/>
          <a:p>
            <a:pPr rtl="0"/>
            <a:r>
              <a:rPr lang="lt-LT" sz="1400" b="1" noProof="0" dirty="0"/>
              <a:t>Vidaus įsivertinimo koordinavimo grupė</a:t>
            </a:r>
          </a:p>
        </p:txBody>
      </p:sp>
      <p:sp>
        <p:nvSpPr>
          <p:cNvPr id="7" name="Datos vietos rezervavimo ženklas 3">
            <a:extLst>
              <a:ext uri="{FF2B5EF4-FFF2-40B4-BE49-F238E27FC236}">
                <a16:creationId xmlns:a16="http://schemas.microsoft.com/office/drawing/2014/main" id="{93EBD981-030F-4E54-B9D5-F05A78C112FB}"/>
              </a:ext>
            </a:extLst>
          </p:cNvPr>
          <p:cNvSpPr>
            <a:spLocks noGrp="1"/>
          </p:cNvSpPr>
          <p:nvPr>
            <p:ph type="dt" sz="half" idx="10"/>
          </p:nvPr>
        </p:nvSpPr>
        <p:spPr>
          <a:xfrm>
            <a:off x="8556625" y="6419850"/>
            <a:ext cx="1350963" cy="238125"/>
          </a:xfrm>
        </p:spPr>
        <p:txBody>
          <a:bodyPr/>
          <a:lstStyle/>
          <a:p>
            <a:pPr rtl="0"/>
            <a:r>
              <a:rPr lang="lt-LT" sz="1400" b="1" noProof="0" dirty="0"/>
              <a:t>2023-05-10</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r>
              <a:rPr lang="lt-LT" dirty="0"/>
              <a:t>tobulintini rodiklio įsivertinimo aspektai. mokytojų apklausos duomenų rezultatai.</a:t>
            </a:r>
          </a:p>
        </p:txBody>
      </p:sp>
      <p:sp>
        <p:nvSpPr>
          <p:cNvPr id="3" name="Turinio vietos rezervavimo ženklas 2"/>
          <p:cNvSpPr>
            <a:spLocks noGrp="1"/>
          </p:cNvSpPr>
          <p:nvPr>
            <p:ph idx="1"/>
          </p:nvPr>
        </p:nvSpPr>
        <p:spPr/>
        <p:txBody>
          <a:bodyPr/>
          <a:lstStyle/>
          <a:p>
            <a:pPr>
              <a:buFont typeface="Wingdings" panose="05000000000000000000" pitchFamily="2" charset="2"/>
              <a:buChar char="q"/>
            </a:pPr>
            <a:r>
              <a:rPr lang="lt-LT" b="1" dirty="0"/>
              <a:t>Mano pamokose mokiniai geba planuoti savo mokymąsi </a:t>
            </a:r>
            <a:r>
              <a:rPr lang="lt-LT" dirty="0"/>
              <a:t>– visiškai nesutinka arba ko gero, nesutinka 20,9% apklausoje dalyvavusių mokytojų.</a:t>
            </a:r>
          </a:p>
          <a:p>
            <a:pPr>
              <a:buFont typeface="Wingdings" panose="05000000000000000000" pitchFamily="2" charset="2"/>
              <a:buChar char="q"/>
            </a:pPr>
            <a:r>
              <a:rPr lang="lt-LT" b="1" dirty="0"/>
              <a:t>Mano mokiniai yra įpratę planuoti savo mokymosi laiką </a:t>
            </a:r>
            <a:r>
              <a:rPr lang="lt-LT" dirty="0"/>
              <a:t>– visiškai nesutinka arba ko gero, nesutinka 17,7% apklausoje dalyvavusių mokytojų.</a:t>
            </a:r>
          </a:p>
          <a:p>
            <a:pPr>
              <a:buFont typeface="Wingdings" panose="05000000000000000000" pitchFamily="2" charset="2"/>
              <a:buChar char="q"/>
            </a:pPr>
            <a:r>
              <a:rPr lang="lt-LT" b="1" dirty="0"/>
              <a:t>Grupių darbo rezultatai leidžia stebėti mokinių mokymosi pažangą </a:t>
            </a:r>
            <a:r>
              <a:rPr lang="lt-LT" dirty="0"/>
              <a:t>– visiškai nesutinka arba ko gero, nesutinka 17,7% apklausoje dalyvavusių mokytojų.</a:t>
            </a:r>
          </a:p>
          <a:p>
            <a:pPr>
              <a:buFont typeface="Wingdings" panose="05000000000000000000" pitchFamily="2" charset="2"/>
              <a:buChar char="q"/>
            </a:pPr>
            <a:r>
              <a:rPr lang="lt-LT" b="1" dirty="0"/>
              <a:t>Pamokoje suteikiu mokiniams savarankiškai pasirinkti užduočių atlikimo būdus </a:t>
            </a:r>
            <a:r>
              <a:rPr lang="lt-LT" dirty="0"/>
              <a:t>- visiškai nesutinka arba ko gero, nesutinka 14,5% apklausoje dalyvavusių mokytojų.</a:t>
            </a:r>
          </a:p>
        </p:txBody>
      </p:sp>
      <p:sp>
        <p:nvSpPr>
          <p:cNvPr id="5" name="Poraštės vietos rezervavimo ženklas 4"/>
          <p:cNvSpPr>
            <a:spLocks noGrp="1"/>
          </p:cNvSpPr>
          <p:nvPr>
            <p:ph type="ftr" sz="quarter" idx="11"/>
          </p:nvPr>
        </p:nvSpPr>
        <p:spPr/>
        <p:txBody>
          <a:bodyPr/>
          <a:lstStyle/>
          <a:p>
            <a:pPr rtl="0"/>
            <a:r>
              <a:rPr lang="lt-LT" sz="1400" b="1" noProof="0" dirty="0"/>
              <a:t>Vidaus įsivertinimo koordinavimo grupė</a:t>
            </a:r>
          </a:p>
        </p:txBody>
      </p:sp>
      <p:sp>
        <p:nvSpPr>
          <p:cNvPr id="6" name="Datos vietos rezervavimo ženklas 3">
            <a:extLst>
              <a:ext uri="{FF2B5EF4-FFF2-40B4-BE49-F238E27FC236}">
                <a16:creationId xmlns:a16="http://schemas.microsoft.com/office/drawing/2014/main" id="{9CB74D99-1C7C-4A9E-9699-1809E269DF21}"/>
              </a:ext>
            </a:extLst>
          </p:cNvPr>
          <p:cNvSpPr>
            <a:spLocks noGrp="1"/>
          </p:cNvSpPr>
          <p:nvPr>
            <p:ph type="dt" sz="half" idx="10"/>
          </p:nvPr>
        </p:nvSpPr>
        <p:spPr>
          <a:xfrm>
            <a:off x="8556625" y="6419850"/>
            <a:ext cx="1350963" cy="238125"/>
          </a:xfrm>
        </p:spPr>
        <p:txBody>
          <a:bodyPr/>
          <a:lstStyle/>
          <a:p>
            <a:pPr rtl="0"/>
            <a:r>
              <a:rPr lang="lt-LT" sz="1400" b="1" noProof="0" dirty="0"/>
              <a:t>2023-05-10</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vadinimas 2"/>
          <p:cNvSpPr>
            <a:spLocks noGrp="1"/>
          </p:cNvSpPr>
          <p:nvPr>
            <p:ph type="title"/>
          </p:nvPr>
        </p:nvSpPr>
        <p:spPr/>
        <p:txBody>
          <a:bodyPr/>
          <a:lstStyle/>
          <a:p>
            <a:r>
              <a:rPr lang="lt-LT" dirty="0"/>
              <a:t>stiprieji rodiklio įsivertinimo aspektai. mokinių apklausos duomenų rezultatai.</a:t>
            </a:r>
          </a:p>
        </p:txBody>
      </p:sp>
      <p:sp>
        <p:nvSpPr>
          <p:cNvPr id="4" name="Stačiakampis 3"/>
          <p:cNvSpPr/>
          <p:nvPr/>
        </p:nvSpPr>
        <p:spPr>
          <a:xfrm>
            <a:off x="1120877" y="1759974"/>
            <a:ext cx="9775723" cy="3939540"/>
          </a:xfrm>
          <a:prstGeom prst="rect">
            <a:avLst/>
          </a:prstGeom>
        </p:spPr>
        <p:txBody>
          <a:bodyPr wrap="square">
            <a:spAutoFit/>
          </a:bodyPr>
          <a:lstStyle/>
          <a:p>
            <a:pPr marL="45720" indent="0">
              <a:buNone/>
            </a:pPr>
            <a:r>
              <a:rPr lang="lt-LT" sz="2000" dirty="0"/>
              <a:t>Atlikus apklausą, paaiškėjo:</a:t>
            </a:r>
          </a:p>
          <a:p>
            <a:pPr marL="45720" indent="0">
              <a:buNone/>
            </a:pPr>
            <a:endParaRPr lang="lt-LT" sz="2000" dirty="0"/>
          </a:p>
          <a:p>
            <a:pPr marL="331470" indent="-285750">
              <a:buFont typeface="Wingdings" panose="05000000000000000000" pitchFamily="2" charset="2"/>
              <a:buChar char="q"/>
            </a:pPr>
            <a:r>
              <a:rPr lang="lt-LT" sz="2000" b="1" dirty="0"/>
              <a:t>Dirbdami grupėmis mes aptariame, ką turime padaryti </a:t>
            </a:r>
            <a:r>
              <a:rPr lang="lt-LT" sz="2000" dirty="0"/>
              <a:t>- visiškai sutinka arba ko gero, sutinka 85,6% apklausoje dalyvavusių mokinių.</a:t>
            </a:r>
          </a:p>
          <a:p>
            <a:pPr marL="331470" indent="-285750">
              <a:buFont typeface="Wingdings" panose="05000000000000000000" pitchFamily="2" charset="2"/>
              <a:buChar char="q"/>
            </a:pPr>
            <a:endParaRPr lang="lt-LT" sz="2000" dirty="0"/>
          </a:p>
          <a:p>
            <a:pPr marL="45720" indent="0">
              <a:buNone/>
            </a:pPr>
            <a:endParaRPr lang="lt-LT" sz="2000" dirty="0"/>
          </a:p>
          <a:p>
            <a:pPr marL="331470" indent="-285750">
              <a:buFont typeface="Wingdings" panose="05000000000000000000" pitchFamily="2" charset="2"/>
              <a:buChar char="q"/>
            </a:pPr>
            <a:r>
              <a:rPr lang="lt-LT" sz="2000" b="1" dirty="0"/>
              <a:t>Dirbdami grupėmis mes pasiskirstome darbais</a:t>
            </a:r>
            <a:r>
              <a:rPr lang="lt-LT" sz="2000" dirty="0"/>
              <a:t> - visiškai sutinka arba ko gero, sutinka 82,5% apklausoje dalyvavusių mokinių.</a:t>
            </a:r>
          </a:p>
          <a:p>
            <a:pPr marL="45720" indent="0">
              <a:buNone/>
            </a:pPr>
            <a:endParaRPr lang="lt-LT" dirty="0"/>
          </a:p>
          <a:p>
            <a:pPr marL="45720" indent="0">
              <a:buNone/>
            </a:pPr>
            <a:endParaRPr lang="lt-LT" dirty="0"/>
          </a:p>
          <a:p>
            <a:pPr marL="45720" indent="0">
              <a:buNone/>
            </a:pPr>
            <a:endParaRPr lang="lt-LT" dirty="0"/>
          </a:p>
          <a:p>
            <a:pPr marL="45720" indent="0">
              <a:buNone/>
            </a:pPr>
            <a:endParaRPr lang="lt-LT" dirty="0"/>
          </a:p>
          <a:p>
            <a:pPr marL="45720" indent="0">
              <a:buNone/>
            </a:pPr>
            <a:endParaRPr lang="lt-LT" dirty="0"/>
          </a:p>
        </p:txBody>
      </p:sp>
      <p:sp>
        <p:nvSpPr>
          <p:cNvPr id="6" name="Poraštės vietos rezervavimo ženklas 5"/>
          <p:cNvSpPr>
            <a:spLocks noGrp="1"/>
          </p:cNvSpPr>
          <p:nvPr>
            <p:ph type="ftr" sz="quarter" idx="11"/>
          </p:nvPr>
        </p:nvSpPr>
        <p:spPr/>
        <p:txBody>
          <a:bodyPr/>
          <a:lstStyle/>
          <a:p>
            <a:pPr rtl="0"/>
            <a:r>
              <a:rPr lang="lt-LT" sz="1400" b="1" noProof="0" dirty="0"/>
              <a:t>Vidaus įsivertinimo koordinavimo grupė</a:t>
            </a:r>
          </a:p>
        </p:txBody>
      </p:sp>
      <p:sp>
        <p:nvSpPr>
          <p:cNvPr id="7" name="Datos vietos rezervavimo ženklas 3">
            <a:extLst>
              <a:ext uri="{FF2B5EF4-FFF2-40B4-BE49-F238E27FC236}">
                <a16:creationId xmlns:a16="http://schemas.microsoft.com/office/drawing/2014/main" id="{219D4B16-04B2-4EF8-A7E9-8BF0E76E69C6}"/>
              </a:ext>
            </a:extLst>
          </p:cNvPr>
          <p:cNvSpPr>
            <a:spLocks noGrp="1"/>
          </p:cNvSpPr>
          <p:nvPr>
            <p:ph type="dt" sz="half" idx="10"/>
          </p:nvPr>
        </p:nvSpPr>
        <p:spPr>
          <a:xfrm>
            <a:off x="8556625" y="6419850"/>
            <a:ext cx="1350963" cy="238125"/>
          </a:xfrm>
        </p:spPr>
        <p:txBody>
          <a:bodyPr/>
          <a:lstStyle/>
          <a:p>
            <a:pPr rtl="0"/>
            <a:r>
              <a:rPr lang="lt-LT" sz="1400" b="1" noProof="0" dirty="0"/>
              <a:t>2023-05-10</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ačiakampis 1"/>
          <p:cNvSpPr/>
          <p:nvPr/>
        </p:nvSpPr>
        <p:spPr>
          <a:xfrm>
            <a:off x="1160208" y="2074606"/>
            <a:ext cx="10471354" cy="3226461"/>
          </a:xfrm>
          <a:prstGeom prst="rect">
            <a:avLst/>
          </a:prstGeom>
        </p:spPr>
        <p:txBody>
          <a:bodyPr wrap="square">
            <a:spAutoFit/>
          </a:bodyPr>
          <a:lstStyle/>
          <a:p>
            <a:pPr marL="285750" indent="-285750">
              <a:lnSpc>
                <a:spcPct val="150000"/>
              </a:lnSpc>
              <a:buFont typeface="Wingdings" panose="05000000000000000000" pitchFamily="2" charset="2"/>
              <a:buChar char="q"/>
            </a:pPr>
            <a:r>
              <a:rPr lang="lt-LT" sz="2000" b="1" dirty="0"/>
              <a:t>Planavimas man padeda geriau mokytis </a:t>
            </a:r>
            <a:r>
              <a:rPr lang="lt-LT" sz="2000" dirty="0"/>
              <a:t>– visiškai nesutinka arba ko gero, nesutinka 19,5% apklausoje dalyvavusių mokinių.</a:t>
            </a:r>
          </a:p>
          <a:p>
            <a:pPr marL="285750" indent="-285750">
              <a:lnSpc>
                <a:spcPct val="150000"/>
              </a:lnSpc>
              <a:buFont typeface="Wingdings" panose="05000000000000000000" pitchFamily="2" charset="2"/>
              <a:buChar char="q"/>
            </a:pPr>
            <a:r>
              <a:rPr lang="lt-LT" sz="2000" b="1" dirty="0"/>
              <a:t>Moku gerai paskirstyti laiką namų darbams</a:t>
            </a:r>
            <a:r>
              <a:rPr lang="lt-LT" sz="2000" dirty="0"/>
              <a:t> – visiškai nesutinka arba ko gero, nesutinka 19,5% apklausoje dalyvavusių mokinių.</a:t>
            </a:r>
          </a:p>
          <a:p>
            <a:pPr marL="285750" indent="-285750">
              <a:lnSpc>
                <a:spcPct val="150000"/>
              </a:lnSpc>
              <a:buFont typeface="Wingdings" panose="05000000000000000000" pitchFamily="2" charset="2"/>
              <a:buChar char="q"/>
            </a:pPr>
            <a:r>
              <a:rPr lang="lt-LT" sz="2000" b="1" dirty="0"/>
              <a:t>Su mokytojais aptariame, ko turime išmokti per konkretų laikotarpį </a:t>
            </a:r>
            <a:r>
              <a:rPr lang="lt-LT" sz="2000" dirty="0"/>
              <a:t>– visiškai nesutinka arba ko gero, nesutinka 19,5% apklausoje dalyvavusių mokinių.</a:t>
            </a:r>
          </a:p>
          <a:p>
            <a:pPr marL="285750" indent="-285750">
              <a:lnSpc>
                <a:spcPct val="150000"/>
              </a:lnSpc>
              <a:buFont typeface="Wingdings" panose="05000000000000000000" pitchFamily="2" charset="2"/>
              <a:buChar char="q"/>
            </a:pPr>
            <a:endParaRPr lang="lt-LT" dirty="0"/>
          </a:p>
        </p:txBody>
      </p:sp>
      <p:sp>
        <p:nvSpPr>
          <p:cNvPr id="4" name="Pavadinimas 3"/>
          <p:cNvSpPr>
            <a:spLocks noGrp="1"/>
          </p:cNvSpPr>
          <p:nvPr>
            <p:ph type="title"/>
          </p:nvPr>
        </p:nvSpPr>
        <p:spPr/>
        <p:txBody>
          <a:bodyPr/>
          <a:lstStyle/>
          <a:p>
            <a:r>
              <a:rPr lang="lt-LT" dirty="0"/>
              <a:t>tobulintini rodiklio įsivertinimo aspektai.</a:t>
            </a:r>
            <a:br>
              <a:rPr lang="lt-LT" dirty="0"/>
            </a:br>
            <a:r>
              <a:rPr lang="lt-LT" dirty="0"/>
              <a:t>mokinių apklausos duomenų rezultatai.</a:t>
            </a:r>
          </a:p>
        </p:txBody>
      </p:sp>
      <p:sp>
        <p:nvSpPr>
          <p:cNvPr id="6" name="Poraštės vietos rezervavimo ženklas 5"/>
          <p:cNvSpPr>
            <a:spLocks noGrp="1"/>
          </p:cNvSpPr>
          <p:nvPr>
            <p:ph type="ftr" sz="quarter" idx="11"/>
          </p:nvPr>
        </p:nvSpPr>
        <p:spPr/>
        <p:txBody>
          <a:bodyPr/>
          <a:lstStyle/>
          <a:p>
            <a:pPr rtl="0"/>
            <a:r>
              <a:rPr lang="lt-LT" sz="1400" b="1" noProof="0" dirty="0"/>
              <a:t>Vidaus įsivertinimo koordinavimo grupė</a:t>
            </a:r>
          </a:p>
        </p:txBody>
      </p:sp>
      <p:sp>
        <p:nvSpPr>
          <p:cNvPr id="7" name="Datos vietos rezervavimo ženklas 3">
            <a:extLst>
              <a:ext uri="{FF2B5EF4-FFF2-40B4-BE49-F238E27FC236}">
                <a16:creationId xmlns:a16="http://schemas.microsoft.com/office/drawing/2014/main" id="{3539E11B-100F-486B-843A-BD9F5D5405B9}"/>
              </a:ext>
            </a:extLst>
          </p:cNvPr>
          <p:cNvSpPr>
            <a:spLocks noGrp="1"/>
          </p:cNvSpPr>
          <p:nvPr>
            <p:ph type="dt" sz="half" idx="10"/>
          </p:nvPr>
        </p:nvSpPr>
        <p:spPr>
          <a:xfrm>
            <a:off x="8556625" y="6419850"/>
            <a:ext cx="1350963" cy="238125"/>
          </a:xfrm>
        </p:spPr>
        <p:txBody>
          <a:bodyPr/>
          <a:lstStyle/>
          <a:p>
            <a:pPr rtl="0"/>
            <a:r>
              <a:rPr lang="lt-LT" sz="1400" b="1" noProof="0" dirty="0"/>
              <a:t>2023-05-10</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tačiakampis 6"/>
          <p:cNvSpPr/>
          <p:nvPr/>
        </p:nvSpPr>
        <p:spPr>
          <a:xfrm>
            <a:off x="1012723" y="481782"/>
            <a:ext cx="10038735" cy="6185535"/>
          </a:xfrm>
          <a:prstGeom prst="rect">
            <a:avLst/>
          </a:prstGeom>
        </p:spPr>
        <p:txBody>
          <a:bodyPr wrap="square">
            <a:spAutoFit/>
          </a:bodyPr>
          <a:lstStyle/>
          <a:p>
            <a:r>
              <a:rPr lang="lt-LT" b="1" u="sng" dirty="0"/>
              <a:t>ĮSIVERTINIMO POVEIKIS MOKINIUI</a:t>
            </a:r>
          </a:p>
          <a:p>
            <a:endParaRPr lang="lt-LT" dirty="0"/>
          </a:p>
          <a:p>
            <a:r>
              <a:rPr lang="lt-LT" dirty="0"/>
              <a:t>•</a:t>
            </a:r>
            <a:r>
              <a:rPr lang="lt-LT" sz="2000" dirty="0"/>
              <a:t> Gerėjo mokinių pažanga ir pasiekimai;</a:t>
            </a:r>
          </a:p>
          <a:p>
            <a:r>
              <a:rPr lang="lt-LT" sz="2000" dirty="0"/>
              <a:t>• Diferencijuotos ir individualizuotos užduotys, dėmesys mokinių poreikiams;</a:t>
            </a:r>
          </a:p>
          <a:p>
            <a:r>
              <a:rPr lang="lt-LT" sz="2000" dirty="0"/>
              <a:t>• Siekiama kiekvieno mokinio pažangos, stiprinamas </a:t>
            </a:r>
            <a:r>
              <a:rPr lang="lt-LT" sz="2000" dirty="0" err="1"/>
              <a:t>savivaldus</a:t>
            </a:r>
            <a:r>
              <a:rPr lang="lt-LT" sz="2000" dirty="0"/>
              <a:t> mokymasis;</a:t>
            </a:r>
          </a:p>
          <a:p>
            <a:r>
              <a:rPr lang="lt-LT" sz="2000" dirty="0"/>
              <a:t>• Sukurta vaiko individualios pažangos stebėsena;</a:t>
            </a:r>
          </a:p>
          <a:p>
            <a:r>
              <a:rPr lang="lt-LT" sz="2000" dirty="0"/>
              <a:t>• Atsižvelgiama į kiekvieno mokinio gebėjimus ir pažangą, kuriamos naujos edukacinės erdvės;</a:t>
            </a:r>
          </a:p>
          <a:p>
            <a:r>
              <a:rPr lang="lt-LT" sz="2000" dirty="0"/>
              <a:t>• Dauguma mokykloje vykstančių veiklų orientuotos į mokinį ir jo pasiekimus;</a:t>
            </a:r>
          </a:p>
          <a:p>
            <a:r>
              <a:rPr lang="lt-LT" sz="2000" dirty="0"/>
              <a:t>• Mokytojai pamokose naudoja įvairesnius mokymo metodus ir būdus, stiprindami mokymosi motyvaciją;</a:t>
            </a:r>
          </a:p>
          <a:p>
            <a:r>
              <a:rPr lang="lt-LT" sz="2000" dirty="0"/>
              <a:t>• Sustiprėjo pagalba mokymosi sunkumų patiriantiems mokiniams, sumažėjo nepažangių mokinių.</a:t>
            </a:r>
          </a:p>
          <a:p>
            <a:r>
              <a:rPr lang="lt-LT" sz="2000" dirty="0"/>
              <a:t>• Parengtos užduotys ,,Gerų idėjų“ bankui, vykdomi projektai, prevencinės programos vaikų</a:t>
            </a:r>
          </a:p>
          <a:p>
            <a:r>
              <a:rPr lang="lt-LT" sz="2000" dirty="0"/>
              <a:t>savijautai ir fizinei būklei gerinti;</a:t>
            </a:r>
          </a:p>
          <a:p>
            <a:r>
              <a:rPr lang="lt-LT" sz="2000" dirty="0"/>
              <a:t>• Mokiniams sudaromos tinkamos sąlygos pažinti savo gabumus, polinkius, įsivertinti asmeninę</a:t>
            </a:r>
          </a:p>
          <a:p>
            <a:r>
              <a:rPr lang="lt-LT" sz="2000" dirty="0"/>
              <a:t>kompetenciją.</a:t>
            </a:r>
          </a:p>
          <a:p>
            <a:endParaRPr lang="lt-LT" sz="2000" dirty="0"/>
          </a:p>
        </p:txBody>
      </p:sp>
      <p:sp>
        <p:nvSpPr>
          <p:cNvPr id="10" name="Poraštės vietos rezervavimo ženklas 9"/>
          <p:cNvSpPr>
            <a:spLocks noGrp="1"/>
          </p:cNvSpPr>
          <p:nvPr>
            <p:ph type="ftr" sz="quarter" idx="11"/>
          </p:nvPr>
        </p:nvSpPr>
        <p:spPr/>
        <p:txBody>
          <a:bodyPr/>
          <a:lstStyle/>
          <a:p>
            <a:pPr rtl="0"/>
            <a:r>
              <a:rPr lang="lt-LT" sz="1400" b="1" noProof="0" dirty="0"/>
              <a:t>Vidaus įsivertinimo koordinavimo grupė</a:t>
            </a:r>
          </a:p>
        </p:txBody>
      </p:sp>
      <p:sp>
        <p:nvSpPr>
          <p:cNvPr id="5" name="Datos vietos rezervavimo ženklas 3">
            <a:extLst>
              <a:ext uri="{FF2B5EF4-FFF2-40B4-BE49-F238E27FC236}">
                <a16:creationId xmlns:a16="http://schemas.microsoft.com/office/drawing/2014/main" id="{B2BD8C02-ADF5-4F62-A58B-D68E5AE5DDEC}"/>
              </a:ext>
            </a:extLst>
          </p:cNvPr>
          <p:cNvSpPr>
            <a:spLocks noGrp="1"/>
          </p:cNvSpPr>
          <p:nvPr>
            <p:ph type="dt" sz="half" idx="10"/>
          </p:nvPr>
        </p:nvSpPr>
        <p:spPr>
          <a:xfrm>
            <a:off x="8556625" y="6419850"/>
            <a:ext cx="1350963" cy="238125"/>
          </a:xfrm>
        </p:spPr>
        <p:txBody>
          <a:bodyPr/>
          <a:lstStyle/>
          <a:p>
            <a:pPr rtl="0"/>
            <a:r>
              <a:rPr lang="lt-LT" sz="1400" b="1" noProof="0" dirty="0"/>
              <a:t>2023-05-10</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ačiakampis 1"/>
          <p:cNvSpPr/>
          <p:nvPr/>
        </p:nvSpPr>
        <p:spPr>
          <a:xfrm>
            <a:off x="668594" y="889844"/>
            <a:ext cx="11523406" cy="4954270"/>
          </a:xfrm>
          <a:prstGeom prst="rect">
            <a:avLst/>
          </a:prstGeom>
        </p:spPr>
        <p:txBody>
          <a:bodyPr wrap="square">
            <a:spAutoFit/>
          </a:bodyPr>
          <a:lstStyle/>
          <a:p>
            <a:r>
              <a:rPr lang="lt-LT" b="1" u="sng" dirty="0"/>
              <a:t>ĮSIVERTINIMO POVEIKIS MOKYTOJUI</a:t>
            </a:r>
          </a:p>
          <a:p>
            <a:endParaRPr lang="lt-LT" dirty="0"/>
          </a:p>
          <a:p>
            <a:pPr marL="285750" indent="-285750">
              <a:buFont typeface="Arial" panose="020B0604020202020204" pitchFamily="34" charset="0"/>
              <a:buChar char="•"/>
            </a:pPr>
            <a:r>
              <a:rPr lang="lt-LT" sz="2000" dirty="0"/>
              <a:t>Glaudesnis mokytojų tarpusavio bendradarbiavimas;</a:t>
            </a:r>
          </a:p>
          <a:p>
            <a:pPr marL="285750" indent="-285750">
              <a:buFont typeface="Arial" panose="020B0604020202020204" pitchFamily="34" charset="0"/>
              <a:buChar char="•"/>
            </a:pPr>
            <a:r>
              <a:rPr lang="lt-LT" sz="2000" dirty="0"/>
              <a:t> Mokytojai dalinasi savo patirtimi mokykloje;</a:t>
            </a:r>
          </a:p>
          <a:p>
            <a:pPr marL="285750" indent="-285750">
              <a:buFont typeface="Arial" panose="020B0604020202020204" pitchFamily="34" charset="0"/>
              <a:buChar char="•"/>
            </a:pPr>
            <a:r>
              <a:rPr lang="lt-LT" sz="2000" dirty="0"/>
              <a:t>Sumažėjo pamokų pagal tradicinį mokymo modelį;</a:t>
            </a:r>
          </a:p>
          <a:p>
            <a:pPr marL="285750" indent="-285750">
              <a:buFont typeface="Arial" panose="020B0604020202020204" pitchFamily="34" charset="0"/>
              <a:buChar char="•"/>
            </a:pPr>
            <a:r>
              <a:rPr lang="lt-LT" sz="2000" dirty="0"/>
              <a:t>Pagerėjo pamokos vadyba, daugiau naudojama mokymo (si) priemonių, pamokos tapo įvairesnės, vyksta</a:t>
            </a:r>
          </a:p>
          <a:p>
            <a:r>
              <a:rPr lang="lt-LT" sz="2000" dirty="0"/>
              <a:t>mokymasis „Kolega-kolegai“;</a:t>
            </a:r>
          </a:p>
          <a:p>
            <a:pPr marL="285750" indent="-285750">
              <a:buFont typeface="Arial" panose="020B0604020202020204" pitchFamily="34" charset="0"/>
              <a:buChar char="•"/>
            </a:pPr>
            <a:r>
              <a:rPr lang="lt-LT" sz="2000" dirty="0"/>
              <a:t>Gerina ugdymo(</a:t>
            </a:r>
            <a:r>
              <a:rPr lang="lt-LT" sz="2000" dirty="0" err="1"/>
              <a:t>si</a:t>
            </a:r>
            <a:r>
              <a:rPr lang="lt-LT" sz="2000" dirty="0"/>
              <a:t>) procesą, teikia pagalbą;</a:t>
            </a:r>
          </a:p>
          <a:p>
            <a:pPr marL="285750" indent="-285750">
              <a:buFont typeface="Arial" panose="020B0604020202020204" pitchFamily="34" charset="0"/>
              <a:buChar char="•"/>
            </a:pPr>
            <a:r>
              <a:rPr lang="lt-LT" sz="2000" dirty="0"/>
              <a:t> Turi įtakos mokytojų kasdienės veiklos planavimui, tobulinant ugdymo procesą;</a:t>
            </a:r>
          </a:p>
          <a:p>
            <a:pPr marL="285750" indent="-285750">
              <a:buFont typeface="Arial" panose="020B0604020202020204" pitchFamily="34" charset="0"/>
              <a:buChar char="•"/>
            </a:pPr>
            <a:r>
              <a:rPr lang="lt-LT" sz="2000" dirty="0"/>
              <a:t>Mokytojai pradėjo taikyti įvairesnius vertinimo ir įsivertinimo metodus; pradėjo vesti daugiau</a:t>
            </a:r>
          </a:p>
          <a:p>
            <a:r>
              <a:rPr lang="lt-LT" sz="2000" dirty="0"/>
              <a:t>integruotų pamokų bei pamokų kitose erdvėse.</a:t>
            </a:r>
          </a:p>
          <a:p>
            <a:pPr marL="285750" indent="-285750">
              <a:buFont typeface="Arial" panose="020B0604020202020204" pitchFamily="34" charset="0"/>
              <a:buChar char="•"/>
            </a:pPr>
            <a:r>
              <a:rPr lang="lt-LT" sz="2000" dirty="0"/>
              <a:t> Mokytojai aktyviau dalijasi informacija dėl kvalifikacijos tobulinimo galimybių;</a:t>
            </a:r>
          </a:p>
          <a:p>
            <a:pPr marL="285750" indent="-285750">
              <a:buFont typeface="Arial" panose="020B0604020202020204" pitchFamily="34" charset="0"/>
              <a:buChar char="•"/>
            </a:pPr>
            <a:r>
              <a:rPr lang="lt-LT" sz="2000" dirty="0"/>
              <a:t>Įsivertinimo rezultatai skatina mokytojus tobulėti, pamokose taikyti įvairesnius ugdymo(</a:t>
            </a:r>
            <a:r>
              <a:rPr lang="lt-LT" sz="2000" dirty="0" err="1"/>
              <a:t>si</a:t>
            </a:r>
            <a:r>
              <a:rPr lang="lt-LT" sz="2000" dirty="0"/>
              <a:t>)</a:t>
            </a:r>
          </a:p>
          <a:p>
            <a:r>
              <a:rPr lang="lt-LT" sz="2000" dirty="0"/>
              <a:t>metodus, naujas technologijas, tai sudomina mokinius geriau mokytis ir siekti geresnių</a:t>
            </a:r>
          </a:p>
          <a:p>
            <a:r>
              <a:rPr lang="lt-LT" sz="2000" dirty="0"/>
              <a:t>rezultatų.</a:t>
            </a:r>
          </a:p>
        </p:txBody>
      </p:sp>
      <p:sp>
        <p:nvSpPr>
          <p:cNvPr id="4" name="Poraštės vietos rezervavimo ženklas 3"/>
          <p:cNvSpPr>
            <a:spLocks noGrp="1"/>
          </p:cNvSpPr>
          <p:nvPr>
            <p:ph type="ftr" sz="quarter" idx="11"/>
          </p:nvPr>
        </p:nvSpPr>
        <p:spPr/>
        <p:txBody>
          <a:bodyPr/>
          <a:lstStyle/>
          <a:p>
            <a:pPr rtl="0"/>
            <a:r>
              <a:rPr lang="lt-LT" sz="1400" b="1" noProof="0" dirty="0"/>
              <a:t>Vidaus įsivertinimo koordinavimo grupė</a:t>
            </a:r>
          </a:p>
        </p:txBody>
      </p:sp>
      <p:sp>
        <p:nvSpPr>
          <p:cNvPr id="5" name="Datos vietos rezervavimo ženklas 3">
            <a:extLst>
              <a:ext uri="{FF2B5EF4-FFF2-40B4-BE49-F238E27FC236}">
                <a16:creationId xmlns:a16="http://schemas.microsoft.com/office/drawing/2014/main" id="{696D9993-3BE0-4E71-B96E-CA85A4A995BA}"/>
              </a:ext>
            </a:extLst>
          </p:cNvPr>
          <p:cNvSpPr>
            <a:spLocks noGrp="1"/>
          </p:cNvSpPr>
          <p:nvPr>
            <p:ph type="dt" sz="half" idx="10"/>
          </p:nvPr>
        </p:nvSpPr>
        <p:spPr>
          <a:xfrm>
            <a:off x="8556625" y="6419850"/>
            <a:ext cx="1350963" cy="238125"/>
          </a:xfrm>
        </p:spPr>
        <p:txBody>
          <a:bodyPr/>
          <a:lstStyle/>
          <a:p>
            <a:pPr rtl="0"/>
            <a:r>
              <a:rPr lang="lt-LT" sz="1400" b="1" noProof="0" dirty="0"/>
              <a:t>2023-05-10</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Verslo raudona linija 16 x 9">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Verslo raudonos linijos pateiktis (plačiaekranė)</Template>
  <TotalTime>12</TotalTime>
  <Words>1012</Words>
  <Application>Microsoft Office PowerPoint</Application>
  <PresentationFormat>Plačiaekranė</PresentationFormat>
  <Paragraphs>105</Paragraphs>
  <Slides>12</Slides>
  <Notes>3</Notes>
  <HiddenSlides>0</HiddenSlides>
  <MMClips>0</MMClips>
  <ScaleCrop>false</ScaleCrop>
  <HeadingPairs>
    <vt:vector size="6" baseType="variant">
      <vt:variant>
        <vt:lpstr>Naudojami šriftai</vt:lpstr>
      </vt:variant>
      <vt:variant>
        <vt:i4>5</vt:i4>
      </vt:variant>
      <vt:variant>
        <vt:lpstr>Tema</vt:lpstr>
      </vt:variant>
      <vt:variant>
        <vt:i4>1</vt:i4>
      </vt:variant>
      <vt:variant>
        <vt:lpstr>Skaidrių pavadinimai</vt:lpstr>
      </vt:variant>
      <vt:variant>
        <vt:i4>12</vt:i4>
      </vt:variant>
    </vt:vector>
  </HeadingPairs>
  <TitlesOfParts>
    <vt:vector size="18" baseType="lpstr">
      <vt:lpstr>Arial</vt:lpstr>
      <vt:lpstr>Cambria</vt:lpstr>
      <vt:lpstr>Century Gothic</vt:lpstr>
      <vt:lpstr>Courier New</vt:lpstr>
      <vt:lpstr>Wingdings</vt:lpstr>
      <vt:lpstr>Verslo raudona linija 16 x 9</vt:lpstr>
      <vt:lpstr>Bendrojo UGDYMO MOKYKLŲ TEMINIO ĮSIVERTINIMO ,,ugdymas(is) ir mokinių patirtys“ apklausos tyrimo rezultatai (2022 M.) 2023 M.M.</vt:lpstr>
      <vt:lpstr>Rodiklis 2.3.1. mokymasis</vt:lpstr>
      <vt:lpstr>Ataskaita 2022 m.</vt:lpstr>
      <vt:lpstr>stiprieji rodiklio įsivertinimo aspektai. mokytojų apklausos duomenų rezultatai.</vt:lpstr>
      <vt:lpstr>tobulintini rodiklio įsivertinimo aspektai. mokytojų apklausos duomenų rezultatai.</vt:lpstr>
      <vt:lpstr>stiprieji rodiklio įsivertinimo aspektai. mokinių apklausos duomenų rezultatai.</vt:lpstr>
      <vt:lpstr>tobulintini rodiklio įsivertinimo aspektai. mokinių apklausos duomenų rezultatai.</vt:lpstr>
      <vt:lpstr>„PowerPoint“ pateiktis</vt:lpstr>
      <vt:lpstr>„PowerPoint“ pateiktis</vt:lpstr>
      <vt:lpstr>Pažanga </vt:lpstr>
      <vt:lpstr>Išvados: </vt:lpstr>
      <vt:lpstr>Dėkojame už dėmesį!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Bendrojo UGDYMO MOKYKLŲ TEMINIO ĮSIVERTINIMO ,,ugdymas(is) ir mokinių patirtys“ apklausos tyrimo duomenų rezultatai.</dc:title>
  <dc:creator>Gražina</dc:creator>
  <cp:lastModifiedBy>GRAŽINA VILKANECIENĖ</cp:lastModifiedBy>
  <cp:revision>56</cp:revision>
  <dcterms:created xsi:type="dcterms:W3CDTF">2023-06-22T18:07:00Z</dcterms:created>
  <dcterms:modified xsi:type="dcterms:W3CDTF">2024-05-10T10:52:46Z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ICV">
    <vt:lpwstr>8192C8B7C452453480B5B41913CCE278</vt:lpwstr>
  </property>
  <property fmtid="{D5CDD505-2E9C-101B-9397-08002B2CF9AE}" pid="4" name="KSOProductBuildVer">
    <vt:lpwstr>1033-11.2.0.11537</vt:lpwstr>
  </property>
</Properties>
</file>