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70" r:id="rId3"/>
    <p:sldId id="273" r:id="rId5"/>
    <p:sldId id="287" r:id="rId6"/>
    <p:sldId id="284" r:id="rId7"/>
    <p:sldId id="280" r:id="rId8"/>
    <p:sldId id="281" r:id="rId9"/>
    <p:sldId id="274" r:id="rId10"/>
    <p:sldId id="285" r:id="rId11"/>
    <p:sldId id="288" r:id="rId12"/>
    <p:sldId id="279" r:id="rId13"/>
    <p:sldId id="282" r:id="rId14"/>
    <p:sldId id="275" r:id="rId15"/>
    <p:sldId id="286" r:id="rId16"/>
    <p:sldId id="289" r:id="rId17"/>
    <p:sldId id="278" r:id="rId18"/>
    <p:sldId id="283" r:id="rId19"/>
    <p:sldId id="276" r:id="rId20"/>
    <p:sldId id="277" r:id="rId21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5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-48"/>
      </p:cViewPr>
      <p:guideLst>
        <p:guide orient="horz" pos="2160"/>
        <p:guide pos="3835"/>
        <p:guide orient="horz" pos="39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DC8F6C6-D5A1-45F9-BC87-E7C59DDFA1D1}" type="datetime1">
              <a:rPr lang="lt-LT" smtClean="0"/>
            </a:fld>
            <a:endParaRPr lang="lt-LT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6B2D29-8AC0-4FB1-933D-AD24ECC4354D}" type="slidenum">
              <a:rPr lang="lt-LT" smtClean="0"/>
            </a:fld>
            <a:endParaRPr lang="lt-L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1B27C4-BC7B-48AA-AF01-F8F601DDD4DE}" type="datetime1">
              <a:rPr lang="lt-LT" smtClean="0"/>
            </a:fld>
            <a:endParaRPr lang="lt-LT" dirty="0"/>
          </a:p>
        </p:txBody>
      </p:sp>
      <p:sp>
        <p:nvSpPr>
          <p:cNvPr id="4" name="3 skaidrės vaizdo vietos rezervavimo ženkla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t-LT" dirty="0"/>
          </a:p>
        </p:txBody>
      </p:sp>
      <p:sp>
        <p:nvSpPr>
          <p:cNvPr id="5" name="4 pastabų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t-LT" dirty="0"/>
              <a:t>Spustelėkite, jei norite redaguoti ruošinio teksto stilius</a:t>
            </a:r>
            <a:endParaRPr lang="lt-LT" dirty="0"/>
          </a:p>
          <a:p>
            <a:pPr lvl="1" rtl="0"/>
            <a:r>
              <a:rPr lang="lt-LT" dirty="0"/>
              <a:t>Antras lygis</a:t>
            </a:r>
            <a:endParaRPr lang="lt-LT" dirty="0"/>
          </a:p>
          <a:p>
            <a:pPr lvl="2" rtl="0"/>
            <a:r>
              <a:rPr lang="lt-LT" dirty="0"/>
              <a:t>Trečias lygis</a:t>
            </a:r>
            <a:endParaRPr lang="lt-LT" dirty="0"/>
          </a:p>
          <a:p>
            <a:pPr lvl="3" rtl="0"/>
            <a:r>
              <a:rPr lang="lt-LT" dirty="0"/>
              <a:t>Ketvirtas lygis</a:t>
            </a:r>
            <a:endParaRPr lang="lt-LT" dirty="0"/>
          </a:p>
          <a:p>
            <a:pPr lvl="4" rtl="0"/>
            <a:r>
              <a:rPr lang="lt-LT" dirty="0"/>
              <a:t>Penktas lygis</a:t>
            </a:r>
            <a:endParaRPr lang="lt-LT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FA2C895-EB1C-4157-9E46-0DF3298BA9C2}" type="slidenum">
              <a:rPr lang="lt-LT" smtClean="0"/>
            </a:fld>
            <a:endParaRPr lang="lt-L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A2C895-EB1C-4157-9E46-0DF3298BA9C2}" type="slidenum">
              <a:rPr lang="lt-LT" smtClean="0"/>
            </a:fld>
            <a:endParaRPr lang="lt-L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Pradinė skaidrė">
    <p:bg>
      <p:bgPr>
        <a:gradFill rotWithShape="1">
          <a:gsLst>
            <a:gs pos="0">
              <a:schemeClr val="bg2"/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accent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42 grupė"/>
          <p:cNvGrpSpPr/>
          <p:nvPr/>
        </p:nvGrpSpPr>
        <p:grpSpPr bwMode="invGray"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44 grupė"/>
            <p:cNvGrpSpPr/>
            <p:nvPr/>
          </p:nvGrpSpPr>
          <p:grpSpPr bwMode="invGray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4 grupė"/>
              <p:cNvGrpSpPr/>
              <p:nvPr/>
            </p:nvGrpSpPr>
            <p:grpSpPr bwMode="invGray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114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16" name="2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17" name="3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grpSp>
            <p:nvGrpSpPr>
              <p:cNvPr id="71" name="5 grupė"/>
              <p:cNvGrpSpPr/>
              <p:nvPr/>
            </p:nvGrpSpPr>
            <p:grpSpPr bwMode="invGray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84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6" name="85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14" name="113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grpSp>
            <p:nvGrpSpPr>
              <p:cNvPr id="73" name="9 grupė"/>
              <p:cNvGrpSpPr/>
              <p:nvPr/>
            </p:nvGrpSpPr>
            <p:grpSpPr bwMode="invGray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77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79" name="78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1" name="80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sp>
            <p:nvSpPr>
              <p:cNvPr id="75" name="74 stačiakampis"/>
              <p:cNvSpPr/>
              <p:nvPr/>
            </p:nvSpPr>
            <p:spPr bwMode="invGray"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  <p:sp>
            <p:nvSpPr>
              <p:cNvPr id="76" name="75 stačiakampis"/>
              <p:cNvSpPr/>
              <p:nvPr/>
            </p:nvSpPr>
            <p:spPr bwMode="invGray"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  <p:sp>
            <p:nvSpPr>
              <p:cNvPr id="77" name="76 stačiakampis"/>
              <p:cNvSpPr/>
              <p:nvPr/>
            </p:nvSpPr>
            <p:spPr bwMode="invGray"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</p:grpSp>
        <p:sp>
          <p:nvSpPr>
            <p:cNvPr id="45" name="44 laisva forma"/>
            <p:cNvSpPr/>
            <p:nvPr/>
          </p:nvSpPr>
          <p:spPr bwMode="invGray"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8" name="47 laisva forma"/>
            <p:cNvSpPr/>
            <p:nvPr/>
          </p:nvSpPr>
          <p:spPr bwMode="invGray"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9" name="48 laisva forma"/>
            <p:cNvSpPr/>
            <p:nvPr/>
          </p:nvSpPr>
          <p:spPr bwMode="invGray"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1" name="50 laisva forma"/>
            <p:cNvSpPr/>
            <p:nvPr/>
          </p:nvSpPr>
          <p:spPr bwMode="invGray"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2" name="51 laisva forma"/>
            <p:cNvSpPr/>
            <p:nvPr/>
          </p:nvSpPr>
          <p:spPr bwMode="invGray"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3" name="52 šešiakampis"/>
            <p:cNvSpPr/>
            <p:nvPr/>
          </p:nvSpPr>
          <p:spPr bwMode="invGray"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4" name="53 šešiakampis"/>
            <p:cNvSpPr/>
            <p:nvPr/>
          </p:nvSpPr>
          <p:spPr bwMode="invGray"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5" name="54 šešiakampis"/>
            <p:cNvSpPr/>
            <p:nvPr/>
          </p:nvSpPr>
          <p:spPr bwMode="invGray"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6" name="55 šešiakampis"/>
            <p:cNvSpPr/>
            <p:nvPr/>
          </p:nvSpPr>
          <p:spPr bwMode="invGray"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7" name="56 šešiakampis"/>
            <p:cNvSpPr/>
            <p:nvPr/>
          </p:nvSpPr>
          <p:spPr bwMode="invGray"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8" name="57 laisva forma"/>
            <p:cNvSpPr/>
            <p:nvPr/>
          </p:nvSpPr>
          <p:spPr bwMode="invGray"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9" name="58 šešiakampis"/>
            <p:cNvSpPr/>
            <p:nvPr/>
          </p:nvSpPr>
          <p:spPr bwMode="invGray"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0" name="59 šešiakampis"/>
            <p:cNvSpPr/>
            <p:nvPr/>
          </p:nvSpPr>
          <p:spPr bwMode="invGray"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1" name="60 šešiakampis"/>
            <p:cNvSpPr/>
            <p:nvPr/>
          </p:nvSpPr>
          <p:spPr bwMode="invGray"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2" name="61 šešiakampis"/>
            <p:cNvSpPr/>
            <p:nvPr/>
          </p:nvSpPr>
          <p:spPr bwMode="invGray"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3" name="62 šešiakampis"/>
            <p:cNvSpPr/>
            <p:nvPr/>
          </p:nvSpPr>
          <p:spPr bwMode="invGray"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4" name="63 šešiakampis"/>
            <p:cNvSpPr/>
            <p:nvPr/>
          </p:nvSpPr>
          <p:spPr bwMode="invGray"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5" name="64 šešiakampis"/>
            <p:cNvSpPr/>
            <p:nvPr/>
          </p:nvSpPr>
          <p:spPr bwMode="invGray"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6" name="65 šešiakampis"/>
            <p:cNvSpPr/>
            <p:nvPr/>
          </p:nvSpPr>
          <p:spPr bwMode="invGray"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7" name="66 šešiakampis"/>
            <p:cNvSpPr/>
            <p:nvPr/>
          </p:nvSpPr>
          <p:spPr bwMode="invGray"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8" name="67 laisva forma"/>
            <p:cNvSpPr/>
            <p:nvPr/>
          </p:nvSpPr>
          <p:spPr bwMode="invGray"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9" name="68 laisva forma"/>
            <p:cNvSpPr/>
            <p:nvPr/>
          </p:nvSpPr>
          <p:spPr bwMode="invGray"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</p:grpSp>
      <p:sp>
        <p:nvSpPr>
          <p:cNvPr id="46" name="45 stačiakampis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50" name="49 stačiakampis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89" name="88 stačiakampis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47" name="46 stačiakampis"/>
          <p:cNvSpPr/>
          <p:nvPr/>
        </p:nvSpPr>
        <p:spPr bwMode="ltGray"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2" name="1 pavadinimas"/>
          <p:cNvSpPr>
            <a:spLocks noGrp="1"/>
          </p:cNvSpPr>
          <p:nvPr>
            <p:ph type="ctrTitle" hasCustomPrompt="1"/>
          </p:nvPr>
        </p:nvSpPr>
        <p:spPr>
          <a:xfrm>
            <a:off x="6311154" y="2708476"/>
            <a:ext cx="4417807" cy="1702160"/>
          </a:xfrm>
        </p:spPr>
        <p:txBody>
          <a:bodyPr rtlCol="0">
            <a:normAutofit/>
          </a:bodyPr>
          <a:lstStyle>
            <a:lvl1pPr>
              <a:lnSpc>
                <a:spcPct val="95000"/>
              </a:lnSpc>
              <a:defRPr sz="360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8" name="7 paveikslėlio vietos rezervavimo ženklas" descr="Tuščias vietos rezervavimo ženklas vaizdui įtraukti. Spustelėkite vietos rezervavimo ženklą ir pasirinkite vaizdą, kurį norite įtraukti"/>
          <p:cNvSpPr>
            <a:spLocks noGrp="1"/>
          </p:cNvSpPr>
          <p:nvPr>
            <p:ph type="pic" sz="quarter" idx="13" hasCustomPrompt="1"/>
          </p:nvPr>
        </p:nvSpPr>
        <p:spPr>
          <a:xfrm>
            <a:off x="1195939" y="2695635"/>
            <a:ext cx="4414838" cy="3551578"/>
          </a:xfrm>
        </p:spPr>
        <p:txBody>
          <a:bodyPr rtlCol="0"/>
          <a:lstStyle>
            <a:lvl1pPr marL="68580" indent="0">
              <a:buNone/>
              <a:defRPr/>
            </a:lvl1pPr>
          </a:lstStyle>
          <a:p>
            <a:pPr rtl="0"/>
            <a:r>
              <a:rPr lang="lt-LT" dirty="0"/>
              <a:t>Čia įterpkite produkto nuotrauką</a:t>
            </a:r>
            <a:endParaRPr lang="lt-LT" dirty="0"/>
          </a:p>
        </p:txBody>
      </p:sp>
      <p:sp>
        <p:nvSpPr>
          <p:cNvPr id="3" name="2 paantraštė"/>
          <p:cNvSpPr>
            <a:spLocks noGrp="1"/>
          </p:cNvSpPr>
          <p:nvPr>
            <p:ph type="subTitle" idx="1" hasCustomPrompt="1"/>
          </p:nvPr>
        </p:nvSpPr>
        <p:spPr>
          <a:xfrm>
            <a:off x="6311154" y="4421081"/>
            <a:ext cx="4413071" cy="1260629"/>
          </a:xfrm>
        </p:spPr>
        <p:txBody>
          <a:bodyPr rtlCol="0"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lt-LT"/>
              <a:t>Spustelėkite norėdami redaguoti šablono paantraštės stilių</a:t>
            </a:r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rtlCol="0" anchor="b"/>
          <a:lstStyle>
            <a:lvl1pPr algn="l">
              <a:defRPr sz="2400"/>
            </a:lvl1pPr>
          </a:lstStyle>
          <a:p>
            <a:pPr rtl="0"/>
            <a:fld id="{C895FC13-DCE4-4000-AC5F-8FEC45737C0A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lt-LT"/>
              <a:t>Redaguoti šablono teksto stilius</a:t>
            </a:r>
            <a:endParaRPr lang="lt-LT"/>
          </a:p>
          <a:p>
            <a:pPr lvl="1" rtl="0"/>
            <a:r>
              <a:rPr lang="lt-LT"/>
              <a:t>Antras lygis</a:t>
            </a:r>
            <a:endParaRPr lang="lt-LT"/>
          </a:p>
          <a:p>
            <a:pPr lvl="2" rtl="0"/>
            <a:r>
              <a:rPr lang="lt-LT"/>
              <a:t>Trečias lygis</a:t>
            </a:r>
            <a:endParaRPr lang="lt-LT"/>
          </a:p>
          <a:p>
            <a:pPr lvl="3" rtl="0"/>
            <a:r>
              <a:rPr lang="lt-LT"/>
              <a:t>Ketvirtas lygis</a:t>
            </a:r>
            <a:endParaRPr lang="lt-LT"/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2B0BC2-B895-413A-98E5-3FF17F7385F0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>
          <a:xfrm>
            <a:off x="1678194" y="2900830"/>
            <a:ext cx="8849957" cy="1362075"/>
          </a:xfrm>
        </p:spPr>
        <p:txBody>
          <a:bodyPr rtlCol="0" anchor="b"/>
          <a:lstStyle>
            <a:lvl1pPr algn="l">
              <a:defRPr sz="4000" b="0" cap="none" baseline="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 hasCustomPrompt="1"/>
          </p:nvPr>
        </p:nvSpPr>
        <p:spPr>
          <a:xfrm>
            <a:off x="1678194" y="4267201"/>
            <a:ext cx="8849956" cy="1520413"/>
          </a:xfrm>
        </p:spPr>
        <p:txBody>
          <a:bodyPr rtlCol="0"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t-LT"/>
              <a:t>Redaguoti šablono teksto stilius</a:t>
            </a:r>
            <a:endParaRPr lang="lt-LT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EEBD8D-BC78-4A71-8986-2301FB81566C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9" name="8 turinio vietos rezervavimo ženklas"/>
          <p:cNvSpPr>
            <a:spLocks noGrp="1"/>
          </p:cNvSpPr>
          <p:nvPr>
            <p:ph sz="quarter" idx="13" hasCustomPrompt="1"/>
          </p:nvPr>
        </p:nvSpPr>
        <p:spPr>
          <a:xfrm>
            <a:off x="1389888" y="2313432"/>
            <a:ext cx="4559808" cy="3493008"/>
          </a:xfrm>
        </p:spPr>
        <p:txBody>
          <a:bodyPr rtlCol="0"/>
          <a:lstStyle/>
          <a:p>
            <a:pPr lvl="0" rtl="0"/>
            <a:r>
              <a:rPr lang="lt-LT"/>
              <a:t>Redaguoti šablono teksto stilius</a:t>
            </a:r>
            <a:endParaRPr lang="lt-LT"/>
          </a:p>
          <a:p>
            <a:pPr lvl="1" rtl="0"/>
            <a:r>
              <a:rPr lang="lt-LT"/>
              <a:t>Antras lygis</a:t>
            </a:r>
            <a:endParaRPr lang="lt-LT"/>
          </a:p>
          <a:p>
            <a:pPr lvl="2" rtl="0"/>
            <a:r>
              <a:rPr lang="lt-LT"/>
              <a:t>Trečias lygis</a:t>
            </a:r>
            <a:endParaRPr lang="lt-LT"/>
          </a:p>
          <a:p>
            <a:pPr lvl="3" rtl="0"/>
            <a:r>
              <a:rPr lang="lt-LT"/>
              <a:t>Ketvirtas lygis</a:t>
            </a:r>
            <a:endParaRPr lang="lt-LT"/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11" name="10 turinio vietos rezervavimo ženklas"/>
          <p:cNvSpPr>
            <a:spLocks noGrp="1"/>
          </p:cNvSpPr>
          <p:nvPr>
            <p:ph sz="quarter" idx="14" hasCustomPrompt="1"/>
          </p:nvPr>
        </p:nvSpPr>
        <p:spPr>
          <a:xfrm>
            <a:off x="6193536" y="2313431"/>
            <a:ext cx="4559808" cy="3493008"/>
          </a:xfrm>
        </p:spPr>
        <p:txBody>
          <a:bodyPr rtlCol="0"/>
          <a:lstStyle/>
          <a:p>
            <a:pPr lvl="0" rtl="0"/>
            <a:r>
              <a:rPr lang="lt-LT"/>
              <a:t>Redaguoti šablono teksto stilius</a:t>
            </a:r>
            <a:endParaRPr lang="lt-LT"/>
          </a:p>
          <a:p>
            <a:pPr lvl="1" rtl="0"/>
            <a:r>
              <a:rPr lang="lt-LT"/>
              <a:t>Antras lygis</a:t>
            </a:r>
            <a:endParaRPr lang="lt-LT"/>
          </a:p>
          <a:p>
            <a:pPr lvl="2" rtl="0"/>
            <a:r>
              <a:rPr lang="lt-LT"/>
              <a:t>Trečias lygis</a:t>
            </a:r>
            <a:endParaRPr lang="lt-LT"/>
          </a:p>
          <a:p>
            <a:pPr lvl="3" rtl="0"/>
            <a:r>
              <a:rPr lang="lt-LT"/>
              <a:t>Ketvirtas lygis</a:t>
            </a:r>
            <a:endParaRPr lang="lt-LT"/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4A03F6-E574-4D67-8270-70C00F971001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a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 hasCustomPrompt="1"/>
          </p:nvPr>
        </p:nvSpPr>
        <p:spPr>
          <a:xfrm>
            <a:off x="1391753" y="2316009"/>
            <a:ext cx="4561200" cy="639762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/>
              <a:t>Redaguoti šablono teksto stilius</a:t>
            </a:r>
            <a:endParaRPr lang="lt-LT"/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 hasCustomPrompt="1"/>
          </p:nvPr>
        </p:nvSpPr>
        <p:spPr>
          <a:xfrm>
            <a:off x="1388961" y="2974695"/>
            <a:ext cx="4559808" cy="2835797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/>
              <a:t>Redaguoti šablono teksto stilius</a:t>
            </a:r>
            <a:endParaRPr lang="lt-LT"/>
          </a:p>
          <a:p>
            <a:pPr lvl="1" rtl="0"/>
            <a:r>
              <a:rPr lang="lt-LT"/>
              <a:t>Antras lygis</a:t>
            </a:r>
            <a:endParaRPr lang="lt-LT"/>
          </a:p>
          <a:p>
            <a:pPr lvl="2" rtl="0"/>
            <a:r>
              <a:rPr lang="lt-LT"/>
              <a:t>Trečias lygis</a:t>
            </a:r>
            <a:endParaRPr lang="lt-LT"/>
          </a:p>
          <a:p>
            <a:pPr lvl="3" rtl="0"/>
            <a:r>
              <a:rPr lang="lt-LT"/>
              <a:t>Ketvirtas lygis</a:t>
            </a:r>
            <a:endParaRPr lang="lt-LT"/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5" name="4 teksto vietos rezervavimo ženklas"/>
          <p:cNvSpPr>
            <a:spLocks noGrp="1"/>
          </p:cNvSpPr>
          <p:nvPr>
            <p:ph type="body" sz="quarter" idx="3" hasCustomPrompt="1"/>
          </p:nvPr>
        </p:nvSpPr>
        <p:spPr>
          <a:xfrm>
            <a:off x="6182917" y="2316010"/>
            <a:ext cx="4561200" cy="639762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/>
              <a:t>Redaguoti šablono teksto stilius</a:t>
            </a:r>
            <a:endParaRPr lang="lt-LT"/>
          </a:p>
        </p:txBody>
      </p:sp>
      <p:sp>
        <p:nvSpPr>
          <p:cNvPr id="6" name="5 turinio vietos rezervavimo ženklas"/>
          <p:cNvSpPr>
            <a:spLocks noGrp="1"/>
          </p:cNvSpPr>
          <p:nvPr>
            <p:ph sz="quarter" idx="4" hasCustomPrompt="1"/>
          </p:nvPr>
        </p:nvSpPr>
        <p:spPr>
          <a:xfrm>
            <a:off x="6193536" y="2974695"/>
            <a:ext cx="4559808" cy="2835797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/>
              <a:t>Redaguoti šablono teksto stilius</a:t>
            </a:r>
            <a:endParaRPr lang="lt-LT"/>
          </a:p>
          <a:p>
            <a:pPr lvl="1" rtl="0"/>
            <a:r>
              <a:rPr lang="lt-LT"/>
              <a:t>Antras lygis</a:t>
            </a:r>
            <a:endParaRPr lang="lt-LT"/>
          </a:p>
          <a:p>
            <a:pPr lvl="2" rtl="0"/>
            <a:r>
              <a:rPr lang="lt-LT"/>
              <a:t>Trečias lygis</a:t>
            </a:r>
            <a:endParaRPr lang="lt-LT"/>
          </a:p>
          <a:p>
            <a:pPr lvl="3" rtl="0"/>
            <a:r>
              <a:rPr lang="lt-LT"/>
              <a:t>Ketvirtas lygis</a:t>
            </a:r>
            <a:endParaRPr lang="lt-LT"/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C436E6-701F-4A44-95F6-0E50EF7DA547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1425EA-CDF3-4C75-8B57-D8C076DD9755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šč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4" name="3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2" name="1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622A72-081F-4198-9584-F05945D3F69E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Turiny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43 grupė"/>
          <p:cNvGrpSpPr/>
          <p:nvPr/>
        </p:nvGrpSpPr>
        <p:grpSpPr bwMode="invGray"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44 grupė"/>
            <p:cNvGrpSpPr/>
            <p:nvPr/>
          </p:nvGrpSpPr>
          <p:grpSpPr bwMode="invGray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4 grupė"/>
              <p:cNvGrpSpPr/>
              <p:nvPr/>
            </p:nvGrpSpPr>
            <p:grpSpPr bwMode="invGray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83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5" name="2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6" name="3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grpSp>
            <p:nvGrpSpPr>
              <p:cNvPr id="73" name="5 grupė"/>
              <p:cNvGrpSpPr/>
              <p:nvPr/>
            </p:nvGrpSpPr>
            <p:grpSpPr bwMode="invGray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80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2" name="81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3" name="82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grpSp>
            <p:nvGrpSpPr>
              <p:cNvPr id="74" name="9 grupė"/>
              <p:cNvGrpSpPr/>
              <p:nvPr/>
            </p:nvGrpSpPr>
            <p:grpSpPr bwMode="invGray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77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79" name="78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0" name="79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sp>
            <p:nvSpPr>
              <p:cNvPr id="75" name="74 stačiakampis"/>
              <p:cNvSpPr/>
              <p:nvPr/>
            </p:nvSpPr>
            <p:spPr bwMode="invGray"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  <p:sp>
            <p:nvSpPr>
              <p:cNvPr id="76" name="75 stačiakampis"/>
              <p:cNvSpPr/>
              <p:nvPr/>
            </p:nvSpPr>
            <p:spPr bwMode="invGray"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  <p:sp>
            <p:nvSpPr>
              <p:cNvPr id="77" name="76 stačiakampis"/>
              <p:cNvSpPr/>
              <p:nvPr/>
            </p:nvSpPr>
            <p:spPr bwMode="invGray"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</p:grpSp>
        <p:sp>
          <p:nvSpPr>
            <p:cNvPr id="47" name="46 laisva forma"/>
            <p:cNvSpPr/>
            <p:nvPr/>
          </p:nvSpPr>
          <p:spPr bwMode="invGray"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8" name="47 laisva forma"/>
            <p:cNvSpPr/>
            <p:nvPr/>
          </p:nvSpPr>
          <p:spPr bwMode="invGray"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9" name="48 laisva forma"/>
            <p:cNvSpPr/>
            <p:nvPr/>
          </p:nvSpPr>
          <p:spPr bwMode="invGray"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0" name="49 laisva forma"/>
            <p:cNvSpPr/>
            <p:nvPr/>
          </p:nvSpPr>
          <p:spPr bwMode="invGray"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1" name="50 laisva forma"/>
            <p:cNvSpPr/>
            <p:nvPr/>
          </p:nvSpPr>
          <p:spPr bwMode="invGray"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2" name="51 šešiakampis"/>
            <p:cNvSpPr/>
            <p:nvPr/>
          </p:nvSpPr>
          <p:spPr bwMode="invGray"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3" name="52 šešiakampis"/>
            <p:cNvSpPr/>
            <p:nvPr/>
          </p:nvSpPr>
          <p:spPr bwMode="invGray"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4" name="53 šešiakampis"/>
            <p:cNvSpPr/>
            <p:nvPr/>
          </p:nvSpPr>
          <p:spPr bwMode="invGray"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5" name="54 šešiakampis"/>
            <p:cNvSpPr/>
            <p:nvPr/>
          </p:nvSpPr>
          <p:spPr bwMode="invGray"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6" name="55 šešiakampis"/>
            <p:cNvSpPr/>
            <p:nvPr/>
          </p:nvSpPr>
          <p:spPr bwMode="invGray"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9" name="58 laisva forma"/>
            <p:cNvSpPr/>
            <p:nvPr/>
          </p:nvSpPr>
          <p:spPr bwMode="invGray"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0" name="59 šešiakampis"/>
            <p:cNvSpPr/>
            <p:nvPr/>
          </p:nvSpPr>
          <p:spPr bwMode="invGray"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2" name="61 šešiakampis"/>
            <p:cNvSpPr/>
            <p:nvPr/>
          </p:nvSpPr>
          <p:spPr bwMode="invGray"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3" name="62 šešiakampis"/>
            <p:cNvSpPr/>
            <p:nvPr/>
          </p:nvSpPr>
          <p:spPr bwMode="invGray"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4" name="63 šešiakampis"/>
            <p:cNvSpPr/>
            <p:nvPr/>
          </p:nvSpPr>
          <p:spPr bwMode="invGray"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5" name="64 šešiakampis"/>
            <p:cNvSpPr/>
            <p:nvPr/>
          </p:nvSpPr>
          <p:spPr bwMode="invGray"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6" name="65 šešiakampis"/>
            <p:cNvSpPr/>
            <p:nvPr/>
          </p:nvSpPr>
          <p:spPr bwMode="invGray"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7" name="66 šešiakampis"/>
            <p:cNvSpPr/>
            <p:nvPr/>
          </p:nvSpPr>
          <p:spPr bwMode="invGray"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8" name="67 šešiakampis"/>
            <p:cNvSpPr/>
            <p:nvPr/>
          </p:nvSpPr>
          <p:spPr bwMode="invGray"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9" name="68 šešiakampis"/>
            <p:cNvSpPr/>
            <p:nvPr/>
          </p:nvSpPr>
          <p:spPr bwMode="invGray"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70" name="69 laisva forma"/>
            <p:cNvSpPr/>
            <p:nvPr/>
          </p:nvSpPr>
          <p:spPr bwMode="invGray"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71" name="70 laisva forma"/>
            <p:cNvSpPr/>
            <p:nvPr/>
          </p:nvSpPr>
          <p:spPr bwMode="invGray"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</p:grpSp>
      <p:sp>
        <p:nvSpPr>
          <p:cNvPr id="46" name="45 stačiakampis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57" name="56 stačiakampis"/>
          <p:cNvSpPr/>
          <p:nvPr/>
        </p:nvSpPr>
        <p:spPr bwMode="ltGray"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58" name="57 stačiakampis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61" name="60 stačiakampis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>
          <a:xfrm>
            <a:off x="6319777" y="2657435"/>
            <a:ext cx="4406096" cy="1463153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 hasCustomPrompt="1"/>
          </p:nvPr>
        </p:nvSpPr>
        <p:spPr>
          <a:xfrm>
            <a:off x="1527859" y="856527"/>
            <a:ext cx="4120587" cy="5150734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lt-LT"/>
              <a:t>Redaguoti šablono teksto stilius</a:t>
            </a:r>
            <a:endParaRPr lang="lt-LT"/>
          </a:p>
          <a:p>
            <a:pPr lvl="1" rtl="0"/>
            <a:r>
              <a:rPr lang="lt-LT"/>
              <a:t>Antras lygis</a:t>
            </a:r>
            <a:endParaRPr lang="lt-LT"/>
          </a:p>
          <a:p>
            <a:pPr lvl="2" rtl="0"/>
            <a:r>
              <a:rPr lang="lt-LT"/>
              <a:t>Trečias lygis</a:t>
            </a:r>
            <a:endParaRPr lang="lt-LT"/>
          </a:p>
          <a:p>
            <a:pPr lvl="3" rtl="0"/>
            <a:r>
              <a:rPr lang="lt-LT"/>
              <a:t>Ketvirtas lygis</a:t>
            </a:r>
            <a:endParaRPr lang="lt-LT"/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 hasCustomPrompt="1"/>
          </p:nvPr>
        </p:nvSpPr>
        <p:spPr>
          <a:xfrm>
            <a:off x="6315456" y="4136994"/>
            <a:ext cx="4398379" cy="1517904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lt-LT"/>
              <a:t>Redaguoti šablono teksto stilius</a:t>
            </a:r>
            <a:endParaRPr lang="lt-LT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 rtlCol="0">
            <a:normAutofit/>
          </a:bodyPr>
          <a:lstStyle/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57ADF9-FFD0-4D39-962F-E4D4525F3F2D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aveikslėli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43 grupė"/>
          <p:cNvGrpSpPr/>
          <p:nvPr/>
        </p:nvGrpSpPr>
        <p:grpSpPr bwMode="invGray"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44 grupė"/>
            <p:cNvGrpSpPr/>
            <p:nvPr/>
          </p:nvGrpSpPr>
          <p:grpSpPr bwMode="invGray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4 grupė"/>
              <p:cNvGrpSpPr/>
              <p:nvPr/>
            </p:nvGrpSpPr>
            <p:grpSpPr bwMode="invGray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86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8" name="2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9" name="3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grpSp>
            <p:nvGrpSpPr>
              <p:cNvPr id="76" name="5 grupė"/>
              <p:cNvGrpSpPr/>
              <p:nvPr/>
            </p:nvGrpSpPr>
            <p:grpSpPr bwMode="invGray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83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5" name="84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6" name="85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grpSp>
            <p:nvGrpSpPr>
              <p:cNvPr id="77" name="9 grupė"/>
              <p:cNvGrpSpPr/>
              <p:nvPr/>
            </p:nvGrpSpPr>
            <p:grpSpPr bwMode="invGray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80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2" name="81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83" name="82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sp>
            <p:nvSpPr>
              <p:cNvPr id="78" name="77 stačiakampis"/>
              <p:cNvSpPr/>
              <p:nvPr/>
            </p:nvSpPr>
            <p:spPr bwMode="invGray"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  <p:sp>
            <p:nvSpPr>
              <p:cNvPr id="79" name="78 stačiakampis"/>
              <p:cNvSpPr/>
              <p:nvPr/>
            </p:nvSpPr>
            <p:spPr bwMode="invGray"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  <p:sp>
            <p:nvSpPr>
              <p:cNvPr id="80" name="79 stačiakampis"/>
              <p:cNvSpPr/>
              <p:nvPr/>
            </p:nvSpPr>
            <p:spPr bwMode="invGray"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</p:grpSp>
        <p:sp>
          <p:nvSpPr>
            <p:cNvPr id="46" name="45 laisva forma"/>
            <p:cNvSpPr/>
            <p:nvPr/>
          </p:nvSpPr>
          <p:spPr bwMode="invGray"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7" name="46 laisva forma"/>
            <p:cNvSpPr/>
            <p:nvPr/>
          </p:nvSpPr>
          <p:spPr bwMode="invGray"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8" name="47 laisva forma"/>
            <p:cNvSpPr/>
            <p:nvPr/>
          </p:nvSpPr>
          <p:spPr bwMode="invGray"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9" name="48 laisva forma"/>
            <p:cNvSpPr/>
            <p:nvPr/>
          </p:nvSpPr>
          <p:spPr bwMode="invGray"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0" name="49 laisva forma"/>
            <p:cNvSpPr/>
            <p:nvPr/>
          </p:nvSpPr>
          <p:spPr bwMode="invGray"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1" name="50 šešiakampis"/>
            <p:cNvSpPr/>
            <p:nvPr/>
          </p:nvSpPr>
          <p:spPr bwMode="invGray"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2" name="51 šešiakampis"/>
            <p:cNvSpPr/>
            <p:nvPr/>
          </p:nvSpPr>
          <p:spPr bwMode="invGray"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0" name="59 šešiakampis"/>
            <p:cNvSpPr/>
            <p:nvPr/>
          </p:nvSpPr>
          <p:spPr bwMode="invGray"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1" name="60 šešiakampis"/>
            <p:cNvSpPr/>
            <p:nvPr/>
          </p:nvSpPr>
          <p:spPr bwMode="invGray"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2" name="61 šešiakampis"/>
            <p:cNvSpPr/>
            <p:nvPr/>
          </p:nvSpPr>
          <p:spPr bwMode="invGray"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3" name="62 laisva forma"/>
            <p:cNvSpPr/>
            <p:nvPr/>
          </p:nvSpPr>
          <p:spPr bwMode="invGray"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4" name="63 šešiakampis"/>
            <p:cNvSpPr/>
            <p:nvPr/>
          </p:nvSpPr>
          <p:spPr bwMode="invGray"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5" name="64 šešiakampis"/>
            <p:cNvSpPr/>
            <p:nvPr/>
          </p:nvSpPr>
          <p:spPr bwMode="invGray"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6" name="65 šešiakampis"/>
            <p:cNvSpPr/>
            <p:nvPr/>
          </p:nvSpPr>
          <p:spPr bwMode="invGray"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7" name="66 šešiakampis"/>
            <p:cNvSpPr/>
            <p:nvPr/>
          </p:nvSpPr>
          <p:spPr bwMode="invGray"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8" name="67 šešiakampis"/>
            <p:cNvSpPr/>
            <p:nvPr/>
          </p:nvSpPr>
          <p:spPr bwMode="invGray"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9" name="68 šešiakampis"/>
            <p:cNvSpPr/>
            <p:nvPr/>
          </p:nvSpPr>
          <p:spPr bwMode="invGray"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70" name="69 šešiakampis"/>
            <p:cNvSpPr/>
            <p:nvPr/>
          </p:nvSpPr>
          <p:spPr bwMode="invGray"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71" name="70 šešiakampis"/>
            <p:cNvSpPr/>
            <p:nvPr/>
          </p:nvSpPr>
          <p:spPr bwMode="invGray"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72" name="71 šešiakampis"/>
            <p:cNvSpPr/>
            <p:nvPr/>
          </p:nvSpPr>
          <p:spPr bwMode="invGray"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73" name="72 laisva forma"/>
            <p:cNvSpPr/>
            <p:nvPr/>
          </p:nvSpPr>
          <p:spPr bwMode="invGray"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74" name="73 laisva forma"/>
            <p:cNvSpPr/>
            <p:nvPr/>
          </p:nvSpPr>
          <p:spPr bwMode="invGray"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</p:grpSp>
      <p:sp>
        <p:nvSpPr>
          <p:cNvPr id="94" name="93 stačiakampis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101" name="100 stačiakampis"/>
          <p:cNvSpPr/>
          <p:nvPr/>
        </p:nvSpPr>
        <p:spPr bwMode="ltGray"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102" name="101 stačiakampis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105" name="104 stačiakampis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>
          <a:xfrm>
            <a:off x="6312565" y="2660904"/>
            <a:ext cx="4401312" cy="146304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paveikslėlio vietos rezervavimo ženklas" descr="Tuščias vietos rezervavimo ženklas vaizdui įtraukti. Spustelėkite vietos rezervavimo ženklą ir pasirinkite vaizdą, kurį norite įtraukti"/>
          <p:cNvSpPr>
            <a:spLocks noGrp="1"/>
          </p:cNvSpPr>
          <p:nvPr>
            <p:ph type="pic" idx="1" hasCustomPrompt="1"/>
          </p:nvPr>
        </p:nvSpPr>
        <p:spPr>
          <a:xfrm>
            <a:off x="1340278" y="693795"/>
            <a:ext cx="4479497" cy="5468112"/>
          </a:xfrm>
        </p:spPr>
        <p:txBody>
          <a:bodyPr rtlCol="0"/>
          <a:lstStyle>
            <a:lvl1pPr marL="0" indent="0">
              <a:buNone/>
              <a:defRPr sz="32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lt-LT"/>
              <a:t>Spustelėkite piktogr. norėdami įtraukti pav.</a:t>
            </a:r>
            <a:endParaRPr lang="lt-LT" dirty="0"/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 hasCustomPrompt="1"/>
          </p:nvPr>
        </p:nvSpPr>
        <p:spPr>
          <a:xfrm>
            <a:off x="6312841" y="4133089"/>
            <a:ext cx="4400764" cy="1519561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lt-LT"/>
              <a:t>Redaguoti šablono teksto stilius</a:t>
            </a:r>
            <a:endParaRPr lang="lt-LT"/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 rtlCol="0">
            <a:normAutofit/>
          </a:bodyPr>
          <a:lstStyle/>
          <a:p>
            <a:pPr rtl="0"/>
            <a:endParaRPr lang="lt-LT" dirty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0CE9E0-7129-4E43-8FAC-0E5DD8F5F8EB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lt-LT"/>
              <a:t>Redaguoti šablono teksto stilius</a:t>
            </a:r>
            <a:endParaRPr lang="lt-LT"/>
          </a:p>
          <a:p>
            <a:pPr lvl="1" rtl="0"/>
            <a:r>
              <a:rPr lang="lt-LT"/>
              <a:t>Antras lygis</a:t>
            </a:r>
            <a:endParaRPr lang="lt-LT"/>
          </a:p>
          <a:p>
            <a:pPr lvl="2" rtl="0"/>
            <a:r>
              <a:rPr lang="lt-LT"/>
              <a:t>Trečias lygis</a:t>
            </a:r>
            <a:endParaRPr lang="lt-LT"/>
          </a:p>
          <a:p>
            <a:pPr lvl="3" rtl="0"/>
            <a:r>
              <a:rPr lang="lt-LT"/>
              <a:t>Ketvirtas lygis</a:t>
            </a:r>
            <a:endParaRPr lang="lt-LT"/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2D1B03-3727-4581-ADAE-AE5E8B50EC04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tikalus pavadinimas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1030147"/>
            <a:ext cx="1979271" cy="4780344"/>
          </a:xfrm>
        </p:spPr>
        <p:txBody>
          <a:bodyPr vert="eaVert" rtlCol="0" anchor="ctr"/>
          <a:lstStyle/>
          <a:p>
            <a:pPr rtl="0"/>
            <a:r>
              <a:rPr lang="lt-LT"/>
              <a:t>Spustelėję redag. ruoš. pavad. stilių</a:t>
            </a:r>
            <a:endParaRPr lang="lt-LT" dirty="0"/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 hasCustomPrompt="1"/>
          </p:nvPr>
        </p:nvSpPr>
        <p:spPr>
          <a:xfrm>
            <a:off x="1404395" y="1030147"/>
            <a:ext cx="7231605" cy="4780344"/>
          </a:xfrm>
        </p:spPr>
        <p:txBody>
          <a:bodyPr vert="eaVert" rtlCol="0"/>
          <a:lstStyle/>
          <a:p>
            <a:pPr lvl="0" rtl="0"/>
            <a:r>
              <a:rPr lang="lt-LT"/>
              <a:t>Redaguoti šablono teksto stilius</a:t>
            </a:r>
            <a:endParaRPr lang="lt-LT"/>
          </a:p>
          <a:p>
            <a:pPr lvl="1" rtl="0"/>
            <a:r>
              <a:rPr lang="lt-LT"/>
              <a:t>Antras lygis</a:t>
            </a:r>
            <a:endParaRPr lang="lt-LT"/>
          </a:p>
          <a:p>
            <a:pPr lvl="2" rtl="0"/>
            <a:r>
              <a:rPr lang="lt-LT"/>
              <a:t>Trečias lygis</a:t>
            </a:r>
            <a:endParaRPr lang="lt-LT"/>
          </a:p>
          <a:p>
            <a:pPr lvl="3" rtl="0"/>
            <a:r>
              <a:rPr lang="lt-LT"/>
              <a:t>Ketvirtas lygis</a:t>
            </a:r>
            <a:endParaRPr lang="lt-LT"/>
          </a:p>
          <a:p>
            <a:pPr lvl="4" rtl="0"/>
            <a:r>
              <a:rPr lang="lt-LT"/>
              <a:t>Penktas lygis</a:t>
            </a:r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84C60D-8D77-4B64-AAB1-4AD7C9D6DD10}" type="datetime1">
              <a:rPr lang="lt-LT" smtClean="0"/>
            </a:fld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41 grupė"/>
          <p:cNvGrpSpPr/>
          <p:nvPr/>
        </p:nvGrpSpPr>
        <p:grpSpPr bwMode="invGray">
          <a:xfrm>
            <a:off x="-506608" y="0"/>
            <a:ext cx="13243109" cy="6858000"/>
            <a:chOff x="-382404" y="0"/>
            <a:chExt cx="9932332" cy="6858000"/>
          </a:xfrm>
        </p:grpSpPr>
        <p:grpSp>
          <p:nvGrpSpPr>
            <p:cNvPr id="43" name="44 grupė"/>
            <p:cNvGrpSpPr/>
            <p:nvPr/>
          </p:nvGrpSpPr>
          <p:grpSpPr bwMode="invGray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4 grupė"/>
              <p:cNvGrpSpPr/>
              <p:nvPr/>
            </p:nvGrpSpPr>
            <p:grpSpPr bwMode="invGray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112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14" name="2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15" name="3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grpSp>
            <p:nvGrpSpPr>
              <p:cNvPr id="102" name="5 grupė"/>
              <p:cNvGrpSpPr/>
              <p:nvPr/>
            </p:nvGrpSpPr>
            <p:grpSpPr bwMode="invGray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109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11" name="110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12" name="111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grpSp>
            <p:nvGrpSpPr>
              <p:cNvPr id="103" name="9 grupė"/>
              <p:cNvGrpSpPr/>
              <p:nvPr/>
            </p:nvGrpSpPr>
            <p:grpSpPr bwMode="invGray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106 stačiakampis"/>
                <p:cNvSpPr/>
                <p:nvPr/>
              </p:nvSpPr>
              <p:spPr bwMode="invGray"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08" name="107 stačiakampis"/>
                <p:cNvSpPr/>
                <p:nvPr/>
              </p:nvSpPr>
              <p:spPr bwMode="invGray"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  <p:sp>
              <p:nvSpPr>
                <p:cNvPr id="109" name="108 stačiakampis"/>
                <p:cNvSpPr/>
                <p:nvPr/>
              </p:nvSpPr>
              <p:spPr bwMode="invGray"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lt-LT" sz="1800" dirty="0"/>
                </a:p>
              </p:txBody>
            </p:sp>
          </p:grpSp>
          <p:sp>
            <p:nvSpPr>
              <p:cNvPr id="104" name="103 stačiakampis"/>
              <p:cNvSpPr/>
              <p:nvPr/>
            </p:nvSpPr>
            <p:spPr bwMode="invGray"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  <p:sp>
            <p:nvSpPr>
              <p:cNvPr id="105" name="104 stačiakampis"/>
              <p:cNvSpPr/>
              <p:nvPr/>
            </p:nvSpPr>
            <p:spPr bwMode="invGray"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  <p:sp>
            <p:nvSpPr>
              <p:cNvPr id="106" name="105 stačiakampis"/>
              <p:cNvSpPr/>
              <p:nvPr/>
            </p:nvSpPr>
            <p:spPr bwMode="invGray"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lt-LT" sz="1800" dirty="0"/>
              </a:p>
            </p:txBody>
          </p:sp>
        </p:grpSp>
        <p:sp>
          <p:nvSpPr>
            <p:cNvPr id="44" name="43 laisva forma"/>
            <p:cNvSpPr/>
            <p:nvPr/>
          </p:nvSpPr>
          <p:spPr bwMode="invGray"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-1" fmla="*/ 0 w 9144000"/>
                <a:gd name="connsiteY0-2" fmla="*/ 1270659 h 1330035"/>
                <a:gd name="connsiteX1-3" fmla="*/ 1674420 w 9144000"/>
                <a:gd name="connsiteY1-4" fmla="*/ 1318160 h 1330035"/>
                <a:gd name="connsiteX2-5" fmla="*/ 4120737 w 9144000"/>
                <a:gd name="connsiteY2-6" fmla="*/ 1199407 h 1330035"/>
                <a:gd name="connsiteX3-7" fmla="*/ 7172696 w 9144000"/>
                <a:gd name="connsiteY3-8" fmla="*/ 760020 h 1330035"/>
                <a:gd name="connsiteX4-9" fmla="*/ 9144000 w 9144000"/>
                <a:gd name="connsiteY4-10" fmla="*/ 0 h 1330035"/>
                <a:gd name="connsiteX0-11" fmla="*/ 0 w 9144000"/>
                <a:gd name="connsiteY0-12" fmla="*/ 1270659 h 1330035"/>
                <a:gd name="connsiteX1-13" fmla="*/ 1674420 w 9144000"/>
                <a:gd name="connsiteY1-14" fmla="*/ 1318160 h 1330035"/>
                <a:gd name="connsiteX2-15" fmla="*/ 4120737 w 9144000"/>
                <a:gd name="connsiteY2-16" fmla="*/ 1199407 h 1330035"/>
                <a:gd name="connsiteX3-17" fmla="*/ 7172696 w 9144000"/>
                <a:gd name="connsiteY3-18" fmla="*/ 760020 h 1330035"/>
                <a:gd name="connsiteX4-19" fmla="*/ 9144000 w 9144000"/>
                <a:gd name="connsiteY4-20" fmla="*/ 0 h 1330035"/>
                <a:gd name="connsiteX0-21" fmla="*/ 0 w 9144000"/>
                <a:gd name="connsiteY0-22" fmla="*/ 1270659 h 1330035"/>
                <a:gd name="connsiteX1-23" fmla="*/ 1674420 w 9144000"/>
                <a:gd name="connsiteY1-24" fmla="*/ 1318160 h 1330035"/>
                <a:gd name="connsiteX2-25" fmla="*/ 4120737 w 9144000"/>
                <a:gd name="connsiteY2-26" fmla="*/ 1199407 h 1330035"/>
                <a:gd name="connsiteX3-27" fmla="*/ 7172696 w 9144000"/>
                <a:gd name="connsiteY3-28" fmla="*/ 760020 h 1330035"/>
                <a:gd name="connsiteX4-29" fmla="*/ 9144000 w 9144000"/>
                <a:gd name="connsiteY4-30" fmla="*/ 0 h 1330035"/>
                <a:gd name="connsiteX0-31" fmla="*/ 0 w 9144000"/>
                <a:gd name="connsiteY0-32" fmla="*/ 1116279 h 1175655"/>
                <a:gd name="connsiteX1-33" fmla="*/ 1674420 w 9144000"/>
                <a:gd name="connsiteY1-34" fmla="*/ 1163780 h 1175655"/>
                <a:gd name="connsiteX2-35" fmla="*/ 4120737 w 9144000"/>
                <a:gd name="connsiteY2-36" fmla="*/ 1045027 h 1175655"/>
                <a:gd name="connsiteX3-37" fmla="*/ 7172696 w 9144000"/>
                <a:gd name="connsiteY3-38" fmla="*/ 605640 h 1175655"/>
                <a:gd name="connsiteX4-39" fmla="*/ 9144000 w 9144000"/>
                <a:gd name="connsiteY4-40" fmla="*/ 0 h 11756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5" name="44 laisva forma"/>
            <p:cNvSpPr/>
            <p:nvPr/>
          </p:nvSpPr>
          <p:spPr bwMode="invGray"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6" name="45 laisva forma"/>
            <p:cNvSpPr/>
            <p:nvPr/>
          </p:nvSpPr>
          <p:spPr bwMode="invGray"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7" name="46 laisva forma"/>
            <p:cNvSpPr/>
            <p:nvPr/>
          </p:nvSpPr>
          <p:spPr bwMode="invGray"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49" name="48 laisva forma"/>
            <p:cNvSpPr/>
            <p:nvPr/>
          </p:nvSpPr>
          <p:spPr bwMode="invGray"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0" name="49 šešiakampis"/>
            <p:cNvSpPr/>
            <p:nvPr/>
          </p:nvSpPr>
          <p:spPr bwMode="invGray"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1" name="50 šešiakampis"/>
            <p:cNvSpPr/>
            <p:nvPr/>
          </p:nvSpPr>
          <p:spPr bwMode="invGray"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2" name="51 šešiakampis"/>
            <p:cNvSpPr/>
            <p:nvPr/>
          </p:nvSpPr>
          <p:spPr bwMode="invGray"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3" name="52 šešiakampis"/>
            <p:cNvSpPr/>
            <p:nvPr/>
          </p:nvSpPr>
          <p:spPr bwMode="invGray"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4" name="53 šešiakampis"/>
            <p:cNvSpPr/>
            <p:nvPr/>
          </p:nvSpPr>
          <p:spPr bwMode="invGray"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5" name="54 laisva forma"/>
            <p:cNvSpPr/>
            <p:nvPr/>
          </p:nvSpPr>
          <p:spPr bwMode="invGray"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261499"/>
                <a:gd name="connsiteY0-2" fmla="*/ 105098 h 1388236"/>
                <a:gd name="connsiteX1-3" fmla="*/ 56357 w 1261499"/>
                <a:gd name="connsiteY1-4" fmla="*/ 0 h 1388236"/>
                <a:gd name="connsiteX2-5" fmla="*/ 865241 w 1261499"/>
                <a:gd name="connsiteY2-6" fmla="*/ 0 h 1388236"/>
                <a:gd name="connsiteX3-7" fmla="*/ 1261499 w 1261499"/>
                <a:gd name="connsiteY3-8" fmla="*/ 694118 h 1388236"/>
                <a:gd name="connsiteX4-9" fmla="*/ 865241 w 1261499"/>
                <a:gd name="connsiteY4-10" fmla="*/ 1388236 h 1388236"/>
                <a:gd name="connsiteX5-11" fmla="*/ 56357 w 1261499"/>
                <a:gd name="connsiteY5-12" fmla="*/ 1388236 h 1388236"/>
                <a:gd name="connsiteX6-13" fmla="*/ 0 w 1261499"/>
                <a:gd name="connsiteY6-14" fmla="*/ 105098 h 1388236"/>
                <a:gd name="connsiteX0-15" fmla="*/ 0 w 1261499"/>
                <a:gd name="connsiteY0-16" fmla="*/ 105098 h 1388236"/>
                <a:gd name="connsiteX1-17" fmla="*/ 56357 w 1261499"/>
                <a:gd name="connsiteY1-18" fmla="*/ 0 h 1388236"/>
                <a:gd name="connsiteX2-19" fmla="*/ 865241 w 1261499"/>
                <a:gd name="connsiteY2-20" fmla="*/ 0 h 1388236"/>
                <a:gd name="connsiteX3-21" fmla="*/ 1261499 w 1261499"/>
                <a:gd name="connsiteY3-22" fmla="*/ 694118 h 1388236"/>
                <a:gd name="connsiteX4-23" fmla="*/ 865241 w 1261499"/>
                <a:gd name="connsiteY4-24" fmla="*/ 1388236 h 1388236"/>
                <a:gd name="connsiteX5-25" fmla="*/ 744578 w 1261499"/>
                <a:gd name="connsiteY5-26" fmla="*/ 1387893 h 1388236"/>
                <a:gd name="connsiteX6-27" fmla="*/ 0 w 1261499"/>
                <a:gd name="connsiteY6-28" fmla="*/ 10509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6" name="55 šešiakampis"/>
            <p:cNvSpPr/>
            <p:nvPr/>
          </p:nvSpPr>
          <p:spPr bwMode="invGray"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7" name="56 šešiakampis"/>
            <p:cNvSpPr/>
            <p:nvPr/>
          </p:nvSpPr>
          <p:spPr bwMode="invGray"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8" name="57 šešiakampis"/>
            <p:cNvSpPr/>
            <p:nvPr/>
          </p:nvSpPr>
          <p:spPr bwMode="invGray"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59" name="58 šešiakampis"/>
            <p:cNvSpPr/>
            <p:nvPr/>
          </p:nvSpPr>
          <p:spPr bwMode="invGray"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60" name="59 šešiakampis"/>
            <p:cNvSpPr/>
            <p:nvPr/>
          </p:nvSpPr>
          <p:spPr bwMode="invGray"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95" name="94 šešiakampis"/>
            <p:cNvSpPr/>
            <p:nvPr/>
          </p:nvSpPr>
          <p:spPr bwMode="invGray"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96" name="95 šešiakampis"/>
            <p:cNvSpPr/>
            <p:nvPr/>
          </p:nvSpPr>
          <p:spPr bwMode="invGray"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97" name="96 šešiakampis"/>
            <p:cNvSpPr/>
            <p:nvPr/>
          </p:nvSpPr>
          <p:spPr bwMode="invGray"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98" name="97 šešiakampis"/>
            <p:cNvSpPr/>
            <p:nvPr/>
          </p:nvSpPr>
          <p:spPr bwMode="invGray"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99" name="98 laisva forma"/>
            <p:cNvSpPr/>
            <p:nvPr/>
          </p:nvSpPr>
          <p:spPr bwMode="invGray"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118 h 1388236"/>
                <a:gd name="connsiteX1-3" fmla="*/ 396258 w 1601400"/>
                <a:gd name="connsiteY1-4" fmla="*/ 0 h 1388236"/>
                <a:gd name="connsiteX2-5" fmla="*/ 474029 w 1601400"/>
                <a:gd name="connsiteY2-6" fmla="*/ 4016 h 1388236"/>
                <a:gd name="connsiteX3-7" fmla="*/ 1601400 w 1601400"/>
                <a:gd name="connsiteY3-8" fmla="*/ 694118 h 1388236"/>
                <a:gd name="connsiteX4-9" fmla="*/ 1205142 w 1601400"/>
                <a:gd name="connsiteY4-10" fmla="*/ 1388236 h 1388236"/>
                <a:gd name="connsiteX5-11" fmla="*/ 396258 w 1601400"/>
                <a:gd name="connsiteY5-12" fmla="*/ 1388236 h 1388236"/>
                <a:gd name="connsiteX6-13" fmla="*/ 0 w 1601400"/>
                <a:gd name="connsiteY6-14" fmla="*/ 694118 h 1388236"/>
                <a:gd name="connsiteX0-15" fmla="*/ 0 w 1243407"/>
                <a:gd name="connsiteY0-16" fmla="*/ 694118 h 1388236"/>
                <a:gd name="connsiteX1-17" fmla="*/ 396258 w 1243407"/>
                <a:gd name="connsiteY1-18" fmla="*/ 0 h 1388236"/>
                <a:gd name="connsiteX2-19" fmla="*/ 474029 w 1243407"/>
                <a:gd name="connsiteY2-20" fmla="*/ 4016 h 1388236"/>
                <a:gd name="connsiteX3-21" fmla="*/ 1243407 w 1243407"/>
                <a:gd name="connsiteY3-22" fmla="*/ 1325983 h 1388236"/>
                <a:gd name="connsiteX4-23" fmla="*/ 1205142 w 1243407"/>
                <a:gd name="connsiteY4-24" fmla="*/ 1388236 h 1388236"/>
                <a:gd name="connsiteX5-25" fmla="*/ 396258 w 1243407"/>
                <a:gd name="connsiteY5-26" fmla="*/ 1388236 h 1388236"/>
                <a:gd name="connsiteX6-27" fmla="*/ 0 w 1243407"/>
                <a:gd name="connsiteY6-28" fmla="*/ 694118 h 13882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  <p:sp>
          <p:nvSpPr>
            <p:cNvPr id="100" name="99 laisva forma"/>
            <p:cNvSpPr/>
            <p:nvPr/>
          </p:nvSpPr>
          <p:spPr bwMode="invGray"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-1" fmla="*/ 0 w 1601400"/>
                <a:gd name="connsiteY0-2" fmla="*/ 694704 h 1388822"/>
                <a:gd name="connsiteX1-3" fmla="*/ 396258 w 1601400"/>
                <a:gd name="connsiteY1-4" fmla="*/ 586 h 1388822"/>
                <a:gd name="connsiteX2-5" fmla="*/ 482002 w 1601400"/>
                <a:gd name="connsiteY2-6" fmla="*/ 0 h 1388822"/>
                <a:gd name="connsiteX3-7" fmla="*/ 1601400 w 1601400"/>
                <a:gd name="connsiteY3-8" fmla="*/ 694704 h 1388822"/>
                <a:gd name="connsiteX4-9" fmla="*/ 1205142 w 1601400"/>
                <a:gd name="connsiteY4-10" fmla="*/ 1388822 h 1388822"/>
                <a:gd name="connsiteX5-11" fmla="*/ 396258 w 1601400"/>
                <a:gd name="connsiteY5-12" fmla="*/ 1388822 h 1388822"/>
                <a:gd name="connsiteX6-13" fmla="*/ 0 w 1601400"/>
                <a:gd name="connsiteY6-14" fmla="*/ 694704 h 1388822"/>
                <a:gd name="connsiteX0-15" fmla="*/ 0 w 1241871"/>
                <a:gd name="connsiteY0-16" fmla="*/ 694704 h 1388822"/>
                <a:gd name="connsiteX1-17" fmla="*/ 396258 w 1241871"/>
                <a:gd name="connsiteY1-18" fmla="*/ 586 h 1388822"/>
                <a:gd name="connsiteX2-19" fmla="*/ 482002 w 1241871"/>
                <a:gd name="connsiteY2-20" fmla="*/ 0 h 1388822"/>
                <a:gd name="connsiteX3-21" fmla="*/ 1241871 w 1241871"/>
                <a:gd name="connsiteY3-22" fmla="*/ 1323912 h 1388822"/>
                <a:gd name="connsiteX4-23" fmla="*/ 1205142 w 1241871"/>
                <a:gd name="connsiteY4-24" fmla="*/ 1388822 h 1388822"/>
                <a:gd name="connsiteX5-25" fmla="*/ 396258 w 1241871"/>
                <a:gd name="connsiteY5-26" fmla="*/ 1388822 h 1388822"/>
                <a:gd name="connsiteX6-27" fmla="*/ 0 w 1241871"/>
                <a:gd name="connsiteY6-28" fmla="*/ 694704 h 13888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lt-LT" sz="1800" dirty="0"/>
            </a:p>
          </p:txBody>
        </p:sp>
      </p:grpSp>
      <p:sp>
        <p:nvSpPr>
          <p:cNvPr id="66" name="65 stačiakampis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70" name="69 stačiakampis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71" name="70 stačiakampis"/>
          <p:cNvSpPr/>
          <p:nvPr/>
        </p:nvSpPr>
        <p:spPr bwMode="ltGray"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lt-LT" sz="1800" dirty="0"/>
          </a:p>
        </p:txBody>
      </p:sp>
      <p:sp>
        <p:nvSpPr>
          <p:cNvPr id="2" name="1 pavadinimo vietos rezervavimo ženklas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lt-LT" dirty="0"/>
              <a:t>Spustelėkite, jei norite redaguoti ruošinio pavadinimo stilių</a:t>
            </a:r>
            <a:endParaRPr lang="lt-LT" dirty="0"/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39097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lt-LT" dirty="0"/>
              <a:t>Spustelėkite, jei norite redaguoti ruošinio teksto stilius</a:t>
            </a:r>
            <a:endParaRPr lang="lt-LT" dirty="0"/>
          </a:p>
          <a:p>
            <a:pPr lvl="1" rtl="0"/>
            <a:r>
              <a:rPr lang="lt-LT" dirty="0"/>
              <a:t>Antras lygis</a:t>
            </a:r>
            <a:endParaRPr lang="lt-LT" dirty="0"/>
          </a:p>
          <a:p>
            <a:pPr lvl="2" rtl="0"/>
            <a:r>
              <a:rPr lang="lt-LT" dirty="0"/>
              <a:t>Trečias lygis</a:t>
            </a:r>
            <a:endParaRPr lang="lt-LT" dirty="0"/>
          </a:p>
          <a:p>
            <a:pPr lvl="3" rtl="0"/>
            <a:r>
              <a:rPr lang="lt-LT" dirty="0"/>
              <a:t>Ketvirtas lygis</a:t>
            </a:r>
            <a:endParaRPr lang="lt-LT" dirty="0"/>
          </a:p>
          <a:p>
            <a:pPr lvl="4" rtl="0"/>
            <a:r>
              <a:rPr lang="lt-LT" dirty="0"/>
              <a:t>Penktas lygis</a:t>
            </a:r>
            <a:endParaRPr lang="lt-LT" dirty="0"/>
          </a:p>
          <a:p>
            <a:pPr lvl="5" rtl="0"/>
            <a:endParaRPr lang="lt-LT" dirty="0"/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lt-LT" dirty="0"/>
              <a:t>Įtraukti </a:t>
            </a:r>
            <a:r>
              <a:rPr lang="lt-LT" dirty="0" err="1"/>
              <a:t>poraštę</a:t>
            </a:r>
            <a:endParaRPr lang="lt-LT" dirty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FEFEFE"/>
                </a:solidFill>
              </a:defRPr>
            </a:lvl1pPr>
          </a:lstStyle>
          <a:p>
            <a:pPr rtl="0"/>
            <a:fld id="{401CF334-2D5C-4859-84A6-CA7E6E43FAEB}" type="slidenum">
              <a:rPr lang="lt-LT" smtClean="0"/>
            </a:fld>
            <a:endParaRPr lang="lt-LT" dirty="0"/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EFEFE"/>
                </a:solidFill>
              </a:defRPr>
            </a:lvl1pPr>
          </a:lstStyle>
          <a:p>
            <a:pPr rtl="0"/>
            <a:fld id="{89178882-144C-4B89-A45D-9C33182AF3A4}" type="datetime1">
              <a:rPr lang="lt-LT" smtClean="0"/>
            </a:fld>
            <a:endParaRPr lang="lt-L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585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74800" indent="-28575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8945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892935" indent="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76000"/>
        <a:buFont typeface="Wingdings 2" panose="05020102010507070707" pitchFamily="18" charset="2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avadinimas"/>
          <p:cNvSpPr>
            <a:spLocks noGrp="1"/>
          </p:cNvSpPr>
          <p:nvPr>
            <p:ph type="ctrTitle"/>
          </p:nvPr>
        </p:nvSpPr>
        <p:spPr>
          <a:xfrm>
            <a:off x="6311154" y="2391508"/>
            <a:ext cx="4417807" cy="2019128"/>
          </a:xfrm>
        </p:spPr>
        <p:txBody>
          <a:bodyPr rtlCol="0">
            <a:normAutofit fontScale="90000"/>
          </a:bodyPr>
          <a:lstStyle/>
          <a:p>
            <a:pPr algn="ctr"/>
            <a:br>
              <a:rPr lang="lt-LT" dirty="0" smtClean="0"/>
            </a:br>
            <a:r>
              <a:rPr lang="pl-PL" dirty="0" err="1" smtClean="0"/>
              <a:t>Vilniaus</a:t>
            </a:r>
            <a:r>
              <a:rPr lang="pl-PL" dirty="0" smtClean="0"/>
              <a:t> </a:t>
            </a:r>
            <a:r>
              <a:rPr lang="pl-PL" dirty="0" err="1"/>
              <a:t>miesto</a:t>
            </a:r>
            <a:r>
              <a:rPr lang="pl-PL" dirty="0"/>
              <a:t> </a:t>
            </a:r>
            <a:r>
              <a:rPr lang="lt-LT" dirty="0"/>
              <a:t>švietimo stebėsenos sistema</a:t>
            </a:r>
            <a:endParaRPr lang="lt-LT" dirty="0"/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>
          <a:xfrm>
            <a:off x="6311154" y="5231423"/>
            <a:ext cx="4413071" cy="450287"/>
          </a:xfrm>
        </p:spPr>
        <p:txBody>
          <a:bodyPr rtlCol="0"/>
          <a:lstStyle/>
          <a:p>
            <a:pPr rtl="0"/>
            <a:r>
              <a:rPr lang="lt-LT" b="1" dirty="0"/>
              <a:t>2025 m. sausio mėn. 06 d. – 20 d.</a:t>
            </a:r>
            <a:endParaRPr lang="lt-LT" b="1" dirty="0"/>
          </a:p>
        </p:txBody>
      </p:sp>
      <p:sp>
        <p:nvSpPr>
          <p:cNvPr id="2" name="Stačiakampis 1"/>
          <p:cNvSpPr/>
          <p:nvPr/>
        </p:nvSpPr>
        <p:spPr>
          <a:xfrm>
            <a:off x="360485" y="2505806"/>
            <a:ext cx="5495192" cy="28047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2800" b="1" dirty="0" smtClean="0"/>
          </a:p>
          <a:p>
            <a:pPr algn="ctr"/>
            <a:endParaRPr lang="lt-LT" sz="2800" b="1" dirty="0"/>
          </a:p>
          <a:p>
            <a:pPr algn="ctr"/>
            <a:r>
              <a:rPr lang="lt-LT" sz="2800" b="1" dirty="0" smtClean="0"/>
              <a:t>Vilniaus Jono Pauliaus II progimnazijos</a:t>
            </a:r>
            <a:endParaRPr lang="lt-LT" sz="2800" b="1" dirty="0" smtClean="0"/>
          </a:p>
          <a:p>
            <a:pPr algn="ctr"/>
            <a:r>
              <a:rPr lang="lt-LT" sz="2800" dirty="0"/>
              <a:t>m</a:t>
            </a:r>
            <a:r>
              <a:rPr lang="lt-LT" sz="2800" dirty="0" smtClean="0"/>
              <a:t>okinių</a:t>
            </a:r>
            <a:r>
              <a:rPr lang="lt-LT" sz="2800" dirty="0"/>
              <a:t>, tėvų (globėjų, rūpintojų), personalo patirčių ir savijautos apklausos rezultatai</a:t>
            </a:r>
            <a:endParaRPr lang="lt-LT" sz="2800" dirty="0"/>
          </a:p>
          <a:p>
            <a:pPr algn="ctr"/>
            <a:endParaRPr lang="lt-LT" sz="2800" dirty="0"/>
          </a:p>
          <a:p>
            <a:pPr algn="ctr"/>
            <a:endParaRPr lang="lt-LT" sz="2800" dirty="0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lt-LT" dirty="0"/>
              <a:t>2025-01-30</a:t>
            </a:r>
            <a:endParaRPr lang="lt-LT" dirty="0"/>
          </a:p>
        </p:txBody>
      </p:sp>
      <p:pic>
        <p:nvPicPr>
          <p:cNvPr id="8" name="Paveikslėlio vietos rezervavimo ženklas 7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350" y="255270"/>
            <a:ext cx="1903095" cy="1903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91320" y="720969"/>
            <a:ext cx="9366325" cy="1248509"/>
          </a:xfrm>
        </p:spPr>
        <p:txBody>
          <a:bodyPr>
            <a:normAutofit fontScale="90000"/>
          </a:bodyPr>
          <a:lstStyle/>
          <a:p>
            <a:pPr algn="ctr"/>
            <a:br>
              <a:rPr lang="lt-LT" dirty="0">
                <a:sym typeface="+mn-ea"/>
              </a:rPr>
            </a:br>
            <a:br>
              <a:rPr lang="lt-LT" dirty="0">
                <a:sym typeface="+mn-ea"/>
              </a:rPr>
            </a:br>
            <a:br>
              <a:rPr lang="lt-LT" dirty="0">
                <a:sym typeface="+mn-ea"/>
              </a:rPr>
            </a:br>
            <a:br>
              <a:rPr lang="lt-LT" dirty="0">
                <a:sym typeface="+mn-ea"/>
              </a:rPr>
            </a:br>
            <a:br>
              <a:rPr lang="lt-LT" sz="2700" b="1" dirty="0">
                <a:sym typeface="+mn-ea"/>
              </a:rPr>
            </a:br>
            <a:r>
              <a:rPr lang="lt-LT" sz="3100" b="1" dirty="0">
                <a:sym typeface="+mn-ea"/>
              </a:rPr>
              <a:t>Mokinių patirties ir pasitenkinimo klausimynas</a:t>
            </a:r>
            <a:br>
              <a:rPr lang="lt-LT" sz="3100" b="1" dirty="0"/>
            </a:br>
            <a:endParaRPr lang="lt-LT" sz="3100" b="1" u="sng" dirty="0"/>
          </a:p>
        </p:txBody>
      </p:sp>
      <p:graphicFrame>
        <p:nvGraphicFramePr>
          <p:cNvPr id="6" name="Lentelė 5"/>
          <p:cNvGraphicFramePr>
            <a:graphicFrameLocks noGrp="1"/>
          </p:cNvGraphicFramePr>
          <p:nvPr/>
        </p:nvGraphicFramePr>
        <p:xfrm>
          <a:off x="1305914" y="1670539"/>
          <a:ext cx="9451731" cy="445018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214939"/>
                <a:gridCol w="4236792"/>
              </a:tblGrid>
              <a:tr h="343147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  <a:tr h="96062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Iš viso pakviestų dalyvių,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5-8 klasių mokinių </a:t>
                      </a: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skaičius: 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469</a:t>
                      </a:r>
                      <a:endParaRPr lang="lt-LT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</a:tr>
              <a:tr h="7389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Visiškai užpildytos apklausos: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endParaRPr lang="lt-LT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469</a:t>
                      </a:r>
                      <a:endParaRPr lang="lt-LT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endParaRPr lang="lt-LT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</a:tr>
              <a:tr h="7389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Atsakytų apklausų skaičius. Aktyvumas: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endParaRPr lang="lt-LT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100%</a:t>
                      </a:r>
                      <a:endParaRPr lang="lt-LT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endParaRPr lang="lt-LT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</a:tr>
              <a:tr h="772081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Iš dalies užpildytos apklausos: </a:t>
                      </a:r>
                      <a:endParaRPr lang="en-US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9977" marR="59977" marT="0" marB="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0%</a:t>
                      </a:r>
                      <a:endParaRPr lang="lt-LT" dirty="0"/>
                    </a:p>
                  </a:txBody>
                  <a:tcPr/>
                </a:tc>
              </a:tr>
              <a:tr h="772081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Nebaigtos apklausos:</a:t>
                      </a:r>
                      <a:endParaRPr lang="en-US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9977" marR="59977" marT="0" marB="0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0%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748382"/>
          </a:xfrm>
        </p:spPr>
        <p:txBody>
          <a:bodyPr/>
          <a:lstStyle/>
          <a:p>
            <a:pPr algn="ctr"/>
            <a:r>
              <a:rPr lang="lt-LT" dirty="0"/>
              <a:t>Mokinių aktyvumo statistika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5443" y="1969305"/>
            <a:ext cx="6190384" cy="39343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>
                <a:sym typeface="+mn-ea"/>
              </a:rPr>
              <a:t>Mokinių patirties ir pasitenkinimo klausimynas</a:t>
            </a:r>
            <a:br>
              <a:rPr lang="lt-LT" b="1" dirty="0"/>
            </a:br>
            <a:endParaRPr lang="lt-LT" dirty="0"/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208" y="1852866"/>
            <a:ext cx="10372547" cy="39676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83322" y="702348"/>
            <a:ext cx="9901862" cy="1143000"/>
          </a:xfrm>
        </p:spPr>
        <p:txBody>
          <a:bodyPr>
            <a:noAutofit/>
          </a:bodyPr>
          <a:lstStyle/>
          <a:p>
            <a:pPr algn="ctr"/>
            <a:r>
              <a:rPr lang="lt-LT" sz="2400" b="1" dirty="0">
                <a:sym typeface="+mn-ea"/>
              </a:rPr>
              <a:t>Mokinių patirties ir pasitenkinimo klausimyno aukštas įvertinimas</a:t>
            </a:r>
            <a:br>
              <a:rPr lang="lt-LT" sz="2400" dirty="0"/>
            </a:br>
            <a:endParaRPr lang="lt-LT" sz="2400" dirty="0"/>
          </a:p>
        </p:txBody>
      </p:sp>
      <p:sp>
        <p:nvSpPr>
          <p:cNvPr id="5" name="Paaiškinimas su rodykle į viršų 4"/>
          <p:cNvSpPr/>
          <p:nvPr/>
        </p:nvSpPr>
        <p:spPr>
          <a:xfrm>
            <a:off x="1383322" y="1679331"/>
            <a:ext cx="3962402" cy="3288324"/>
          </a:xfrm>
          <a:prstGeom prst="upArrowCallout">
            <a:avLst>
              <a:gd name="adj1" fmla="val 13948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lt-LT" sz="2000" dirty="0"/>
              <a:t>Susisiekimas: kelias į mokyklą, arti stotelė – 8.0</a:t>
            </a:r>
            <a:endParaRPr lang="lt-LT" sz="2000" dirty="0"/>
          </a:p>
          <a:p>
            <a:endParaRPr lang="lt-LT" dirty="0"/>
          </a:p>
        </p:txBody>
      </p:sp>
      <p:sp>
        <p:nvSpPr>
          <p:cNvPr id="6" name="Paaiškinimas su rodykle į viršų 5"/>
          <p:cNvSpPr/>
          <p:nvPr/>
        </p:nvSpPr>
        <p:spPr>
          <a:xfrm>
            <a:off x="6620608" y="1582615"/>
            <a:ext cx="4176347" cy="3385040"/>
          </a:xfrm>
          <a:prstGeom prst="upArrowCallout">
            <a:avLst>
              <a:gd name="adj1" fmla="val 14771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000" dirty="0"/>
              <a:t>2. Mokykloje yra geros sąlygos ir įrengimai sportuoti – </a:t>
            </a:r>
            <a:r>
              <a:rPr lang="lt-LT" sz="2000" dirty="0" smtClean="0"/>
              <a:t>8.1</a:t>
            </a:r>
            <a:endParaRPr lang="lt-LT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10223318" cy="1143000"/>
          </a:xfrm>
        </p:spPr>
        <p:txBody>
          <a:bodyPr>
            <a:noAutofit/>
          </a:bodyPr>
          <a:lstStyle/>
          <a:p>
            <a:br>
              <a:rPr lang="lt-LT" sz="2400" b="1" dirty="0">
                <a:sym typeface="+mn-ea"/>
              </a:rPr>
            </a:br>
            <a:r>
              <a:rPr lang="lt-LT" sz="2400" b="1" dirty="0">
                <a:sym typeface="+mn-ea"/>
              </a:rPr>
              <a:t>Mokinių patirties ir pasitenkinimo klausimyno žemas įvertinimas</a:t>
            </a:r>
            <a:br>
              <a:rPr lang="lt-LT" sz="2400" dirty="0"/>
            </a:br>
            <a:endParaRPr lang="lt-LT" sz="2400" dirty="0"/>
          </a:p>
        </p:txBody>
      </p:sp>
      <p:sp>
        <p:nvSpPr>
          <p:cNvPr id="3" name="Paaiškinimas su rodykle į apačią 2"/>
          <p:cNvSpPr/>
          <p:nvPr/>
        </p:nvSpPr>
        <p:spPr>
          <a:xfrm>
            <a:off x="4264269" y="2316773"/>
            <a:ext cx="3385038" cy="3389435"/>
          </a:xfrm>
          <a:prstGeom prst="downArrowCallout">
            <a:avLst>
              <a:gd name="adj1" fmla="val 13571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2000" dirty="0"/>
          </a:p>
          <a:p>
            <a:r>
              <a:rPr lang="lt-LT" sz="2000" dirty="0"/>
              <a:t>2. Namų darbų krūvis tau yra tinkamas – 5.7 </a:t>
            </a:r>
            <a:endParaRPr lang="lt-LT" sz="2000" dirty="0"/>
          </a:p>
          <a:p>
            <a:pPr marL="342900" indent="-342900" algn="ctr">
              <a:buAutoNum type="arabicPeriod"/>
            </a:pPr>
            <a:endParaRPr lang="lt-LT" dirty="0"/>
          </a:p>
        </p:txBody>
      </p:sp>
      <p:sp>
        <p:nvSpPr>
          <p:cNvPr id="4" name="Paaiškinimas su rodykle į apačią 3"/>
          <p:cNvSpPr/>
          <p:nvPr/>
        </p:nvSpPr>
        <p:spPr>
          <a:xfrm>
            <a:off x="7781193" y="2316772"/>
            <a:ext cx="3587261" cy="3389435"/>
          </a:xfrm>
          <a:prstGeom prst="downArrowCallout">
            <a:avLst>
              <a:gd name="adj1" fmla="val 9487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2000" dirty="0"/>
          </a:p>
          <a:p>
            <a:r>
              <a:rPr lang="lt-LT" sz="2000" dirty="0"/>
              <a:t>3. Mokiniai mokykloje nepatiria patyčių, konfliktų – 6.4</a:t>
            </a:r>
            <a:endParaRPr lang="lt-LT" sz="2000" dirty="0"/>
          </a:p>
        </p:txBody>
      </p:sp>
      <p:sp>
        <p:nvSpPr>
          <p:cNvPr id="5" name="Paaiškinimas su rodykle į apačią 4"/>
          <p:cNvSpPr/>
          <p:nvPr/>
        </p:nvSpPr>
        <p:spPr>
          <a:xfrm>
            <a:off x="782515" y="2316773"/>
            <a:ext cx="3349868" cy="3323492"/>
          </a:xfrm>
          <a:prstGeom prst="downArrowCallout">
            <a:avLst>
              <a:gd name="adj1" fmla="val 13034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000" dirty="0"/>
              <a:t>1. Mokykloje yra geras interneto ryšys – 5.5</a:t>
            </a:r>
            <a:endParaRPr lang="lt-LT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94593" y="737518"/>
            <a:ext cx="10911254" cy="1143000"/>
          </a:xfrm>
        </p:spPr>
        <p:txBody>
          <a:bodyPr>
            <a:noAutofit/>
          </a:bodyPr>
          <a:lstStyle/>
          <a:p>
            <a:pPr algn="ctr"/>
            <a:r>
              <a:rPr lang="lt-LT" sz="2400" b="1" dirty="0"/>
              <a:t>Administracinio, pedagoginio ir aptarnaujančio personalo klausimynas</a:t>
            </a:r>
            <a:br>
              <a:rPr lang="lt-LT" sz="2400" b="1" dirty="0"/>
            </a:br>
            <a:endParaRPr lang="lt-LT" sz="2400" b="1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/>
        </p:nvGraphicFramePr>
        <p:xfrm>
          <a:off x="1499089" y="1713464"/>
          <a:ext cx="9302262" cy="45770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112977"/>
                <a:gridCol w="2189285"/>
              </a:tblGrid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Iš viso pakviestų dalyvių:</a:t>
                      </a:r>
                      <a:r>
                        <a:rPr lang="lt-LT" sz="1800" b="0" baseline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pedagoginio, administracinio ir aptarnaujančio personalo skaičius: 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lt-LT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115</a:t>
                      </a:r>
                      <a:endParaRPr lang="lt-LT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Visiškai užpildytos apklausos: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9977" marR="599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lt-LT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105</a:t>
                      </a:r>
                      <a:endParaRPr lang="lt-LT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Atsakytų apklausų skaičius. Aktyvumas: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9977" marR="599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91,3%</a:t>
                      </a:r>
                      <a:endParaRPr lang="lt-LT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Iš dalies užpildytos apklausos: 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9977" marR="599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lt-LT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lt-LT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dk1"/>
                          </a:solidFill>
                        </a:defRPr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Nebaigtos apklausos: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59977" marR="5997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lt-LT" sz="18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400" b="1" dirty="0"/>
              <a:t>Administracinio, pedagoginio ir aptarnaujančio personalo klausimynas</a:t>
            </a:r>
            <a:br>
              <a:rPr lang="lt-LT" sz="2400" b="1" dirty="0"/>
            </a:br>
            <a:endParaRPr lang="lt-LT" sz="24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482" y="1974687"/>
            <a:ext cx="6458851" cy="4086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91320" y="747346"/>
            <a:ext cx="9366325" cy="1607943"/>
          </a:xfrm>
        </p:spPr>
        <p:txBody>
          <a:bodyPr>
            <a:normAutofit fontScale="90000"/>
          </a:bodyPr>
          <a:lstStyle/>
          <a:p>
            <a:pPr algn="ctr"/>
            <a:br>
              <a:rPr lang="lt-LT" b="1" dirty="0"/>
            </a:br>
            <a:br>
              <a:rPr lang="lt-LT" b="1" dirty="0"/>
            </a:br>
            <a:br>
              <a:rPr lang="lt-LT" sz="3100" b="1" dirty="0"/>
            </a:br>
            <a:r>
              <a:rPr lang="lt-LT" sz="2700" b="1" dirty="0"/>
              <a:t>Administracinio, pedagoginio ir aptarnaujančio personalo klausimynas</a:t>
            </a:r>
            <a:br>
              <a:rPr lang="lt-LT" b="1" dirty="0"/>
            </a:br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2575" y="1871712"/>
            <a:ext cx="10083813" cy="37051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400112" y="728725"/>
            <a:ext cx="9366325" cy="1143000"/>
          </a:xfrm>
        </p:spPr>
        <p:txBody>
          <a:bodyPr>
            <a:normAutofit/>
          </a:bodyPr>
          <a:lstStyle/>
          <a:p>
            <a:pPr algn="ctr"/>
            <a:r>
              <a:rPr lang="lt-LT" sz="2400" b="1" dirty="0"/>
              <a:t>Administracinio, pedagoginio ir aptarnaujančio personalo klausimyno aukštas įvertinimas</a:t>
            </a:r>
            <a:endParaRPr lang="lt-LT" sz="2400" b="1" dirty="0"/>
          </a:p>
        </p:txBody>
      </p:sp>
      <p:sp>
        <p:nvSpPr>
          <p:cNvPr id="3" name="Paaiškinimas su rodykle į viršų 2"/>
          <p:cNvSpPr/>
          <p:nvPr/>
        </p:nvSpPr>
        <p:spPr>
          <a:xfrm>
            <a:off x="3965330" y="1871725"/>
            <a:ext cx="3596055" cy="3430036"/>
          </a:xfrm>
          <a:prstGeom prst="upArrowCallout">
            <a:avLst>
              <a:gd name="adj1" fmla="val 13948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2000" dirty="0"/>
          </a:p>
          <a:p>
            <a:endParaRPr lang="lt-LT" sz="2000" dirty="0"/>
          </a:p>
          <a:p>
            <a:r>
              <a:rPr lang="lt-LT" sz="2000" dirty="0"/>
              <a:t>2. Mokykla nuolat siekia diegti naujoves ir tobulėti – 9.4</a:t>
            </a:r>
            <a:endParaRPr lang="lt-LT" sz="2000" dirty="0"/>
          </a:p>
          <a:p>
            <a:pPr marL="342900" indent="-342900">
              <a:buAutoNum type="arabicPeriod"/>
            </a:pPr>
            <a:endParaRPr lang="lt-LT" dirty="0"/>
          </a:p>
        </p:txBody>
      </p:sp>
      <p:sp>
        <p:nvSpPr>
          <p:cNvPr id="4" name="Paaiškinimas su rodykle į viršų 3"/>
          <p:cNvSpPr/>
          <p:nvPr/>
        </p:nvSpPr>
        <p:spPr>
          <a:xfrm>
            <a:off x="7707921" y="1871725"/>
            <a:ext cx="3695701" cy="3430036"/>
          </a:xfrm>
          <a:prstGeom prst="upArrowCallout">
            <a:avLst>
              <a:gd name="adj1" fmla="val 13948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2000" dirty="0"/>
          </a:p>
          <a:p>
            <a:r>
              <a:rPr lang="lt-LT" sz="2000" dirty="0"/>
              <a:t>3. Mokymas yra kokybiškas – 9.4</a:t>
            </a:r>
            <a:endParaRPr lang="lt-LT" sz="2000" dirty="0"/>
          </a:p>
          <a:p>
            <a:endParaRPr lang="lt-LT" dirty="0"/>
          </a:p>
        </p:txBody>
      </p:sp>
      <p:sp>
        <p:nvSpPr>
          <p:cNvPr id="5" name="Paaiškinimas su rodykle į viršų 4"/>
          <p:cNvSpPr/>
          <p:nvPr/>
        </p:nvSpPr>
        <p:spPr>
          <a:xfrm>
            <a:off x="672602" y="1907153"/>
            <a:ext cx="3219460" cy="3394608"/>
          </a:xfrm>
          <a:prstGeom prst="upArrowCallout">
            <a:avLst>
              <a:gd name="adj1" fmla="val 13948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000" dirty="0"/>
              <a:t>1. Savijauta mokykloje – 9.0</a:t>
            </a:r>
            <a:endParaRPr lang="lt-LT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b="1" dirty="0"/>
              <a:t>Administracinio, pedagoginio ir aptarnaujančio personalo klausimyno žemas įvertinimas</a:t>
            </a:r>
            <a:endParaRPr lang="lt-LT" sz="2400" dirty="0"/>
          </a:p>
        </p:txBody>
      </p:sp>
      <p:sp>
        <p:nvSpPr>
          <p:cNvPr id="3" name="Paaiškinimas su rodykle į apačią 2"/>
          <p:cNvSpPr/>
          <p:nvPr/>
        </p:nvSpPr>
        <p:spPr>
          <a:xfrm>
            <a:off x="677007" y="2316773"/>
            <a:ext cx="3349868" cy="3323492"/>
          </a:xfrm>
          <a:prstGeom prst="downArrowCallout">
            <a:avLst>
              <a:gd name="adj1" fmla="val 13034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/>
              <a:t>1</a:t>
            </a:r>
            <a:r>
              <a:rPr lang="lt-LT" sz="2000" dirty="0"/>
              <a:t>. Mokinių skaičius klasėse per didelis – 6.5</a:t>
            </a:r>
            <a:endParaRPr lang="lt-LT" sz="2000" dirty="0"/>
          </a:p>
        </p:txBody>
      </p:sp>
      <p:sp>
        <p:nvSpPr>
          <p:cNvPr id="4" name="Paaiškinimas su rodykle į apačią 3"/>
          <p:cNvSpPr/>
          <p:nvPr/>
        </p:nvSpPr>
        <p:spPr>
          <a:xfrm>
            <a:off x="4171949" y="2316773"/>
            <a:ext cx="3537901" cy="3323492"/>
          </a:xfrm>
          <a:prstGeom prst="downArrowCallout">
            <a:avLst>
              <a:gd name="adj1" fmla="val 13034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000" dirty="0"/>
              <a:t>2. Jus tenkina Jūsų bazinis atlyginimas ir motyvavimo priemonės – 6.9</a:t>
            </a:r>
            <a:endParaRPr lang="lt-LT" sz="2000" dirty="0"/>
          </a:p>
        </p:txBody>
      </p:sp>
      <p:sp>
        <p:nvSpPr>
          <p:cNvPr id="5" name="Paaiškinimas su rodykle į apačią 4"/>
          <p:cNvSpPr/>
          <p:nvPr/>
        </p:nvSpPr>
        <p:spPr>
          <a:xfrm>
            <a:off x="7749417" y="2316773"/>
            <a:ext cx="3759714" cy="3323492"/>
          </a:xfrm>
          <a:prstGeom prst="downArrowCallout">
            <a:avLst>
              <a:gd name="adj1" fmla="val 13034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000" dirty="0"/>
              <a:t>3. Mokykla nėra perpildyta – 7.3</a:t>
            </a:r>
            <a:endParaRPr lang="lt-LT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/>
              <a:t>Tėvų patirties ir pasitenkinimo klausimynas</a:t>
            </a:r>
            <a:br>
              <a:rPr lang="lt-LT" sz="2800" dirty="0"/>
            </a:br>
            <a:endParaRPr lang="lt-LT" sz="2800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/>
        </p:nvGraphicFramePr>
        <p:xfrm>
          <a:off x="1391320" y="1836556"/>
          <a:ext cx="9366324" cy="38455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177141"/>
                <a:gridCol w="2189183"/>
              </a:tblGrid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Iš viso pakviestų dalyvių, Tėvų (globėjų, rūpintojų) skaičius: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1056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Visiškai užpildytos apklausos: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dirty="0"/>
                        <a:t>375</a:t>
                      </a:r>
                      <a:endParaRPr lang="lt-LT" dirty="0"/>
                    </a:p>
                    <a:p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Atsakytų apklausų skaičius. Aktyvumas: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endParaRPr lang="lt-LT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35,5%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Iš dalies užpildytos apklausos: 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endParaRPr lang="lt-LT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0%</a:t>
                      </a:r>
                      <a:endParaRPr lang="lt-L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Nebaigtos apklausos:</a:t>
                      </a: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lt-LT" sz="1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0%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/>
              <a:t>Tėvų patirties ir pasitenkinimo klausimynas</a:t>
            </a:r>
            <a:br>
              <a:rPr lang="lt-LT" sz="2800" dirty="0"/>
            </a:br>
            <a:endParaRPr lang="lt-LT" sz="28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738" y="1976635"/>
            <a:ext cx="5597487" cy="36408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21674" y="1027664"/>
            <a:ext cx="9635971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lt-LT" b="1" dirty="0"/>
            </a:br>
            <a:br>
              <a:rPr lang="lt-LT" b="1" dirty="0"/>
            </a:br>
            <a:br>
              <a:rPr lang="lt-LT" b="1" dirty="0"/>
            </a:br>
            <a:r>
              <a:rPr lang="lt-LT" sz="3100" b="1" dirty="0"/>
              <a:t>Tėvų patirties ir pasitenkinimo klausimynas</a:t>
            </a:r>
            <a:br>
              <a:rPr lang="lt-LT" sz="3100" dirty="0"/>
            </a:br>
            <a:endParaRPr lang="lt-LT" sz="3100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674" y="1969476"/>
            <a:ext cx="10173312" cy="4053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2700" b="1" dirty="0"/>
              <a:t>Tėvų patirties ir pasitenkinimo klausimyno aukštas įvertinimas</a:t>
            </a:r>
            <a:br>
              <a:rPr lang="lt-LT" dirty="0"/>
            </a:b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4294967295"/>
          </p:nvPr>
        </p:nvSpPr>
        <p:spPr>
          <a:xfrm>
            <a:off x="1391320" y="1889311"/>
            <a:ext cx="4424044" cy="3430036"/>
          </a:xfrm>
          <a:prstGeom prst="upArrowCallout">
            <a:avLst>
              <a:gd name="adj1" fmla="val 9847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68580" indent="0">
              <a:buNone/>
            </a:pPr>
            <a:r>
              <a:rPr lang="lt-LT" sz="2000" dirty="0"/>
              <a:t>1. Gera vaiko savijauta mokykloje – 54.8%</a:t>
            </a:r>
            <a:endParaRPr lang="lt-LT" sz="2000" dirty="0"/>
          </a:p>
        </p:txBody>
      </p:sp>
      <p:sp>
        <p:nvSpPr>
          <p:cNvPr id="5" name="Paaiškinimas su rodykle į viršų 4"/>
          <p:cNvSpPr/>
          <p:nvPr/>
        </p:nvSpPr>
        <p:spPr>
          <a:xfrm>
            <a:off x="5986559" y="1889311"/>
            <a:ext cx="4942280" cy="3394608"/>
          </a:xfrm>
          <a:prstGeom prst="upArrowCallout">
            <a:avLst>
              <a:gd name="adj1" fmla="val 9578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sz="2000" dirty="0"/>
              <a:t>2. Vaikas noriai mokosi – 7.99</a:t>
            </a:r>
            <a:endParaRPr lang="lt-LT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700" b="1" dirty="0"/>
              <a:t>Tėvų patirties ir pasitenkinimo klausimyno žemas įvertinimas</a:t>
            </a:r>
            <a:br>
              <a:rPr lang="lt-LT" dirty="0"/>
            </a:br>
            <a:endParaRPr lang="lt-LT" dirty="0"/>
          </a:p>
        </p:txBody>
      </p:sp>
      <p:sp>
        <p:nvSpPr>
          <p:cNvPr id="3" name="Paaiškinimas su rodykle į apačią 2"/>
          <p:cNvSpPr/>
          <p:nvPr/>
        </p:nvSpPr>
        <p:spPr>
          <a:xfrm>
            <a:off x="882162" y="2316773"/>
            <a:ext cx="3349868" cy="3323492"/>
          </a:xfrm>
          <a:prstGeom prst="downArrowCallout">
            <a:avLst>
              <a:gd name="adj1" fmla="val 13034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/>
              <a:t>1</a:t>
            </a:r>
            <a:r>
              <a:rPr lang="lt-LT" dirty="0" smtClean="0"/>
              <a:t>. </a:t>
            </a:r>
            <a:r>
              <a:rPr lang="lt-LT" dirty="0"/>
              <a:t>Kelionė į mokyklą problemų nekelia. Lengva privažiuoti ir parkuotis - 5.5</a:t>
            </a:r>
            <a:endParaRPr lang="lt-LT" dirty="0"/>
          </a:p>
        </p:txBody>
      </p:sp>
      <p:sp>
        <p:nvSpPr>
          <p:cNvPr id="4" name="Paaiškinimas su rodykle į apačią 3"/>
          <p:cNvSpPr/>
          <p:nvPr/>
        </p:nvSpPr>
        <p:spPr>
          <a:xfrm>
            <a:off x="4413738" y="2316773"/>
            <a:ext cx="3349868" cy="3323492"/>
          </a:xfrm>
          <a:prstGeom prst="downArrowCallout">
            <a:avLst>
              <a:gd name="adj1" fmla="val 13034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 smtClean="0"/>
              <a:t>2. </a:t>
            </a:r>
            <a:r>
              <a:rPr lang="lt-LT" dirty="0"/>
              <a:t>Tėvai įsitraukę į vaiko mokymą - 6.5</a:t>
            </a:r>
            <a:endParaRPr lang="lt-LT" dirty="0"/>
          </a:p>
        </p:txBody>
      </p:sp>
      <p:sp>
        <p:nvSpPr>
          <p:cNvPr id="5" name="Paaiškinimas su rodykle į apačią 4"/>
          <p:cNvSpPr/>
          <p:nvPr/>
        </p:nvSpPr>
        <p:spPr>
          <a:xfrm>
            <a:off x="7945315" y="2316773"/>
            <a:ext cx="3349868" cy="3323492"/>
          </a:xfrm>
          <a:prstGeom prst="downArrowCallout">
            <a:avLst>
              <a:gd name="adj1" fmla="val 13034"/>
              <a:gd name="adj2" fmla="val 25000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lt-LT" dirty="0"/>
              <a:t>3. Jūs aktyviai dalyvaujate mokyklos gyvenime - 6.7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91320" y="773723"/>
            <a:ext cx="9366325" cy="48357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/>
              <a:t>Apibendrinamoji</a:t>
            </a:r>
            <a:r>
              <a:rPr lang="en-US" sz="2400" b="1" dirty="0"/>
              <a:t> </a:t>
            </a:r>
            <a:r>
              <a:rPr lang="en-US" sz="2400" b="1" dirty="0" err="1"/>
              <a:t>i</a:t>
            </a:r>
            <a:r>
              <a:rPr lang="lt-LT" sz="2400" b="1" dirty="0" err="1"/>
              <a:t>švada</a:t>
            </a:r>
            <a:endParaRPr lang="lt-LT" sz="24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52855" y="1318846"/>
            <a:ext cx="10427676" cy="5288141"/>
          </a:xfrm>
        </p:spPr>
        <p:txBody>
          <a:bodyPr>
            <a:normAutofit fontScale="57500" lnSpcReduction="2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lt-LT" sz="3100" dirty="0">
                <a:latin typeface="Garamond" panose="02020404030301010803" pitchFamily="18" charset="0"/>
                <a:sym typeface="+mn-ea"/>
              </a:rPr>
              <a:t>Mokinių, tėvų (globėjų, rūpintojų), personalo patirčių ir savijautos apklausos tyrimo duomenų rezultatai rodo, kad progimnazijoje yra palanki emocinė aplinka tiek mokiniams, tiek mokytojams.</a:t>
            </a:r>
            <a:endParaRPr lang="lt-LT" sz="3100" dirty="0">
              <a:latin typeface="Garamond" panose="02020404030301010803" pitchFamily="18" charset="0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lt-LT" sz="3100" dirty="0">
                <a:latin typeface="Garamond" panose="02020404030301010803" pitchFamily="18" charset="0"/>
                <a:sym typeface="+mn-ea"/>
              </a:rPr>
              <a:t>Lyginant apklausos tyrimo duomenų rezultatus su Vilniaus miesto bendrojo ugdymo įstaigų vidurkiais, progimnazijos klausimynų rodiklių įvertinimų vidurkiai </a:t>
            </a:r>
            <a:r>
              <a:rPr lang="lt-LT" sz="3100" dirty="0" smtClean="0">
                <a:latin typeface="Garamond" panose="02020404030301010803" pitchFamily="18" charset="0"/>
                <a:sym typeface="+mn-ea"/>
              </a:rPr>
              <a:t>visais atžvilgiais yra </a:t>
            </a:r>
            <a:r>
              <a:rPr lang="lt-LT" sz="3100" dirty="0">
                <a:latin typeface="Garamond" panose="02020404030301010803" pitchFamily="18" charset="0"/>
                <a:sym typeface="+mn-ea"/>
              </a:rPr>
              <a:t>aukštesni:</a:t>
            </a:r>
            <a:endParaRPr lang="lt-LT" sz="3100" dirty="0">
              <a:latin typeface="Garamond" panose="02020404030301010803" pitchFamily="18" charset="0"/>
              <a:sym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t-LT" sz="3100" dirty="0">
                <a:latin typeface="Garamond" panose="02020404030301010803" pitchFamily="18" charset="0"/>
                <a:sym typeface="+mn-ea"/>
              </a:rPr>
              <a:t>Bendra mokinių savijauta: 7.8 iš 10;</a:t>
            </a:r>
            <a:endParaRPr lang="lt-LT" sz="3100" dirty="0">
              <a:latin typeface="Garamond" panose="02020404030301010803" pitchFamily="18" charset="0"/>
              <a:sym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t-LT" sz="3100" dirty="0">
                <a:latin typeface="Garamond" panose="02020404030301010803" pitchFamily="18" charset="0"/>
                <a:sym typeface="+mn-ea"/>
              </a:rPr>
              <a:t>Mokyklos personalo savijauta mokykloje: 9.2 iš 10;</a:t>
            </a:r>
            <a:endParaRPr lang="lt-LT" sz="3100" dirty="0">
              <a:latin typeface="Garamond" panose="02020404030301010803" pitchFamily="18" charset="0"/>
              <a:sym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t-LT" sz="3100" dirty="0">
                <a:latin typeface="Garamond" panose="02020404030301010803" pitchFamily="18" charset="0"/>
                <a:sym typeface="+mn-ea"/>
              </a:rPr>
              <a:t>Tėvai vertina vaiko savijautą: 8.3 iš 10.</a:t>
            </a:r>
            <a:endParaRPr lang="lt-LT" sz="3100" dirty="0">
              <a:latin typeface="Garamond" panose="02020404030301010803" pitchFamily="18" charset="0"/>
              <a:sym typeface="+mn-ea"/>
            </a:endParaRPr>
          </a:p>
          <a:p>
            <a:pPr marL="68580" indent="0" algn="just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3100" dirty="0">
                <a:latin typeface="Garamond" panose="02020404030301010803" pitchFamily="18" charset="0"/>
                <a:sym typeface="+mn-ea"/>
              </a:rPr>
              <a:t>Palyginus progimnazijos 2024 m. ir 2025 m.  apklausų rezultatus prieita išvadų:</a:t>
            </a:r>
            <a:endParaRPr lang="lt-LT" sz="3100" dirty="0">
              <a:latin typeface="Garamond" panose="02020404030301010803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lt-LT" sz="3100" b="1" dirty="0">
                <a:latin typeface="Garamond" panose="02020404030301010803" pitchFamily="18" charset="0"/>
                <a:sym typeface="+mn-ea"/>
              </a:rPr>
              <a:t>Mokinių patirties ir pasitenkinimo klausimynų</a:t>
            </a:r>
            <a:r>
              <a:rPr lang="lt-LT" sz="3100" dirty="0">
                <a:latin typeface="Garamond" panose="02020404030301010803" pitchFamily="18" charset="0"/>
                <a:sym typeface="+mn-ea"/>
              </a:rPr>
              <a:t> </a:t>
            </a:r>
            <a:r>
              <a:rPr lang="lt-LT" sz="3100" dirty="0" smtClean="0">
                <a:latin typeface="Garamond" panose="02020404030301010803" pitchFamily="18" charset="0"/>
                <a:sym typeface="+mn-ea"/>
              </a:rPr>
              <a:t>pokytis išlieka stabilus: </a:t>
            </a:r>
            <a:r>
              <a:rPr lang="lt-LT" sz="3100" dirty="0">
                <a:latin typeface="Garamond" panose="02020404030301010803" pitchFamily="18" charset="0"/>
                <a:sym typeface="+mn-ea"/>
              </a:rPr>
              <a:t>bendras pasitenkinimas nežymiai  sumažėjo -0,23; bendra rekomendacija -0,17; kiek mokykla atitinka lūkesčius -0,04.</a:t>
            </a:r>
            <a:endParaRPr lang="lt-LT" sz="3100" dirty="0">
              <a:latin typeface="Garamond" panose="02020404030301010803" pitchFamily="18" charset="0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</a:pPr>
            <a:r>
              <a:rPr lang="lt-LT" sz="3100" b="1" dirty="0">
                <a:latin typeface="Garamond" panose="02020404030301010803" pitchFamily="18" charset="0"/>
                <a:sym typeface="+mn-ea"/>
              </a:rPr>
              <a:t>Personalo patirties ir pasitenkinimo klausimynų </a:t>
            </a:r>
            <a:r>
              <a:rPr lang="lt-LT" sz="3100" dirty="0">
                <a:latin typeface="Garamond" panose="02020404030301010803" pitchFamily="18" charset="0"/>
                <a:sym typeface="+mn-ea"/>
              </a:rPr>
              <a:t>teigiamas</a:t>
            </a:r>
            <a:r>
              <a:rPr lang="lt-LT" sz="3100" b="1" dirty="0">
                <a:latin typeface="Garamond" panose="02020404030301010803" pitchFamily="18" charset="0"/>
                <a:sym typeface="+mn-ea"/>
              </a:rPr>
              <a:t> </a:t>
            </a:r>
            <a:r>
              <a:rPr lang="lt-LT" sz="3100" dirty="0" smtClean="0">
                <a:latin typeface="Garamond" panose="02020404030301010803" pitchFamily="18" charset="0"/>
                <a:sym typeface="+mn-ea"/>
              </a:rPr>
              <a:t>pokytis</a:t>
            </a:r>
            <a:r>
              <a:rPr lang="lt-LT" sz="3100" dirty="0">
                <a:latin typeface="Garamond" panose="02020404030301010803" pitchFamily="18" charset="0"/>
                <a:sym typeface="+mn-ea"/>
              </a:rPr>
              <a:t>: kiek mokykla atitinka </a:t>
            </a:r>
            <a:r>
              <a:rPr lang="lt-LT" sz="3100">
                <a:latin typeface="Garamond" panose="02020404030301010803" pitchFamily="18" charset="0"/>
                <a:sym typeface="+mn-ea"/>
              </a:rPr>
              <a:t>lūkesčius </a:t>
            </a:r>
            <a:r>
              <a:rPr lang="lt-LT" sz="3100" smtClean="0">
                <a:latin typeface="Garamond" panose="02020404030301010803" pitchFamily="18" charset="0"/>
                <a:sym typeface="+mn-ea"/>
              </a:rPr>
              <a:t>padidėjo </a:t>
            </a:r>
            <a:r>
              <a:rPr lang="lt-LT" sz="3100" dirty="0">
                <a:latin typeface="Garamond" panose="02020404030301010803" pitchFamily="18" charset="0"/>
                <a:sym typeface="+mn-ea"/>
              </a:rPr>
              <a:t>+,002, bendra rekomendacija +0,02, bendras pasitenkinimas +0,15, </a:t>
            </a:r>
            <a:endParaRPr lang="lt-LT" sz="3100" dirty="0">
              <a:latin typeface="Garamond" panose="02020404030301010803" pitchFamily="18" charset="0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</a:pPr>
            <a:r>
              <a:rPr lang="lt-LT" sz="3100" b="1" dirty="0">
                <a:latin typeface="Garamond" panose="02020404030301010803" pitchFamily="18" charset="0"/>
                <a:sym typeface="+mn-ea"/>
              </a:rPr>
              <a:t>Tėvų patirties ir pasitenkinimo klausimynų </a:t>
            </a:r>
            <a:r>
              <a:rPr lang="lt-LT" sz="3100" dirty="0">
                <a:latin typeface="Garamond" panose="02020404030301010803" pitchFamily="18" charset="0"/>
                <a:sym typeface="+mn-ea"/>
              </a:rPr>
              <a:t>pokytis </a:t>
            </a:r>
            <a:r>
              <a:rPr lang="lt-LT" sz="3100" dirty="0" smtClean="0">
                <a:latin typeface="Garamond" panose="02020404030301010803" pitchFamily="18" charset="0"/>
                <a:sym typeface="+mn-ea"/>
              </a:rPr>
              <a:t>išlieka stabilus: </a:t>
            </a:r>
            <a:r>
              <a:rPr lang="lt-LT" sz="3100" dirty="0">
                <a:latin typeface="Garamond" panose="02020404030301010803" pitchFamily="18" charset="0"/>
                <a:sym typeface="+mn-ea"/>
              </a:rPr>
              <a:t>bendras pasitenkinimas nežymiai sumažėjo -0,13; bendra rekomendacija -0,03; kiek mokykla atitinka lūkesčius -0,13.</a:t>
            </a:r>
            <a:endParaRPr lang="lt-LT" sz="31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lt-LT" sz="1600" dirty="0"/>
          </a:p>
          <a:p>
            <a:endParaRPr lang="lt-LT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412837" y="740794"/>
            <a:ext cx="9366325" cy="58598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/>
              <a:t>REKOMENDACIJOS</a:t>
            </a:r>
            <a:endParaRPr lang="lt-LT" sz="2800" b="1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1391323" y="1425387"/>
            <a:ext cx="9796630" cy="4858871"/>
          </a:xfrm>
        </p:spPr>
        <p:txBody>
          <a:bodyPr>
            <a:normAutofit/>
          </a:bodyPr>
          <a:lstStyle/>
          <a:p>
            <a:r>
              <a:rPr lang="lt-LT" dirty="0">
                <a:latin typeface="Garamond" panose="02020404030301010803" pitchFamily="18" charset="0"/>
              </a:rPr>
              <a:t>Klasės valandėlių metu mokiniams </a:t>
            </a:r>
            <a:r>
              <a:rPr lang="lt-LT" u="sng" dirty="0">
                <a:latin typeface="Garamond" panose="02020404030301010803" pitchFamily="18" charset="0"/>
              </a:rPr>
              <a:t>priminti ir paaiškinti</a:t>
            </a:r>
            <a:r>
              <a:rPr lang="lt-LT" dirty="0">
                <a:latin typeface="Garamond" panose="02020404030301010803" pitchFamily="18" charset="0"/>
              </a:rPr>
              <a:t>, kad interneto ryšys progimnazijoje skirtas mokymosi reikmėms: informacinių technologijų pamokų metu, bibliotekoje ir pan. 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>
                <a:latin typeface="Garamond" panose="02020404030301010803" pitchFamily="18" charset="0"/>
              </a:rPr>
              <a:t>Skiriant namų darbus mokytojams apmąstyti skiriamų namų darbų </a:t>
            </a:r>
            <a:r>
              <a:rPr lang="lt-LT" u="sng" dirty="0">
                <a:latin typeface="Garamond" panose="02020404030301010803" pitchFamily="18" charset="0"/>
              </a:rPr>
              <a:t>formuluotę</a:t>
            </a:r>
            <a:r>
              <a:rPr lang="lt-LT" dirty="0">
                <a:latin typeface="Garamond" panose="02020404030301010803" pitchFamily="18" charset="0"/>
              </a:rPr>
              <a:t> pvz.: pabaigti užduotis, pabaigti klasės darbo veiklą ir pan. 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>
                <a:latin typeface="Garamond" panose="02020404030301010803" pitchFamily="18" charset="0"/>
              </a:rPr>
              <a:t>Susirinkimų metu </a:t>
            </a:r>
            <a:r>
              <a:rPr lang="lt-LT" u="sng" dirty="0">
                <a:latin typeface="Garamond" panose="02020404030301010803" pitchFamily="18" charset="0"/>
              </a:rPr>
              <a:t>su tėvais </a:t>
            </a:r>
            <a:r>
              <a:rPr lang="lt-LT" dirty="0">
                <a:latin typeface="Garamond" panose="02020404030301010803" pitchFamily="18" charset="0"/>
              </a:rPr>
              <a:t>kalbėtis apie patyčias ir konfliktus, skatinti patyčių prevenciją, o su mokiniais kalbėtis ir </a:t>
            </a:r>
            <a:r>
              <a:rPr lang="lt-LT" u="sng" dirty="0">
                <a:latin typeface="Garamond" panose="02020404030301010803" pitchFamily="18" charset="0"/>
              </a:rPr>
              <a:t>individualiai</a:t>
            </a:r>
            <a:r>
              <a:rPr lang="lt-LT" dirty="0">
                <a:latin typeface="Garamond" panose="02020404030301010803" pitchFamily="18" charset="0"/>
              </a:rPr>
              <a:t>. </a:t>
            </a:r>
            <a:endParaRPr lang="lt-LT" dirty="0">
              <a:latin typeface="Garamond" panose="02020404030301010803" pitchFamily="18" charset="0"/>
            </a:endParaRPr>
          </a:p>
          <a:p>
            <a:r>
              <a:rPr lang="lt-LT" dirty="0">
                <a:latin typeface="Garamond" panose="02020404030301010803" pitchFamily="18" charset="0"/>
              </a:rPr>
              <a:t>Mokytojams aktualios </a:t>
            </a:r>
            <a:r>
              <a:rPr lang="lt-LT" u="sng" dirty="0">
                <a:latin typeface="Garamond" panose="02020404030301010803" pitchFamily="18" charset="0"/>
              </a:rPr>
              <a:t>motyvavimo priemonės </a:t>
            </a:r>
            <a:r>
              <a:rPr lang="lt-LT" dirty="0">
                <a:latin typeface="Garamond" panose="02020404030301010803" pitchFamily="18" charset="0"/>
              </a:rPr>
              <a:t>(pvz.: Judu kortelė, nuolaidos, paskatinimo priemonės ir pan.), kurias skiria Vilniaus miesto savivaldybė. Išteklių darbuotojams suteikimas bei </a:t>
            </a:r>
            <a:r>
              <a:rPr lang="lt-LT" u="sng" dirty="0">
                <a:latin typeface="Garamond" panose="02020404030301010803" pitchFamily="18" charset="0"/>
              </a:rPr>
              <a:t>emocinės savijautos </a:t>
            </a:r>
            <a:r>
              <a:rPr lang="lt-LT" dirty="0">
                <a:latin typeface="Garamond" panose="02020404030301010803" pitchFamily="18" charset="0"/>
              </a:rPr>
              <a:t>gerinimas. </a:t>
            </a:r>
            <a:endParaRPr lang="lt-LT" dirty="0">
              <a:latin typeface="Garamond" panose="02020404030301010803" pitchFamily="18" charset="0"/>
            </a:endParaRP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lt-LT" dirty="0"/>
              <a:t>Parengė Vidaus įsivertinimo koordinavimo grupės pirmininkė Gražina </a:t>
            </a:r>
            <a:r>
              <a:rPr lang="lt-LT" dirty="0" err="1"/>
              <a:t>Vilkanecienė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dukto apžvalgos pateiktis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Verslo produkto apžvalgos pateiktis</Template>
  <TotalTime>0</TotalTime>
  <Words>4396</Words>
  <Application>WPS Presentation</Application>
  <PresentationFormat>Plačiaekranė</PresentationFormat>
  <Paragraphs>178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SimSun</vt:lpstr>
      <vt:lpstr>Wingdings</vt:lpstr>
      <vt:lpstr>Wingdings 2</vt:lpstr>
      <vt:lpstr>Verdana</vt:lpstr>
      <vt:lpstr>Garamond</vt:lpstr>
      <vt:lpstr>Century Gothic</vt:lpstr>
      <vt:lpstr>Microsoft YaHei</vt:lpstr>
      <vt:lpstr>Arial Unicode MS</vt:lpstr>
      <vt:lpstr>Produkto apžvalgos pateiktis</vt:lpstr>
      <vt:lpstr> Vilniaus miesto švietimo stebėsenos sistema</vt:lpstr>
      <vt:lpstr>     Mokinių patirties ir pasitenkinimo klausimynas </vt:lpstr>
      <vt:lpstr>Mokinių aktyvumo statistika</vt:lpstr>
      <vt:lpstr>Mokinių patirties ir pasitenkinimo klausimynas </vt:lpstr>
      <vt:lpstr>Mokinių patirties ir pasitenkinimo klausimyno aukštas įvertinimas </vt:lpstr>
      <vt:lpstr> Mokinių patirties ir pasitenkinimo klausimyno žemas įvertinimas </vt:lpstr>
      <vt:lpstr>Administracinio, pedagoginio ir aptarnaujančio personalo klausimynas </vt:lpstr>
      <vt:lpstr>Administracinio, pedagoginio ir aptarnaujančio personalo klausimynas </vt:lpstr>
      <vt:lpstr>   Administracinio, pedagoginio ir aptarnaujančio personalo klausimynas </vt:lpstr>
      <vt:lpstr>Administracinio, pedagoginio ir aptarnaujančio personalo klausimyno aukštas įvertinimas</vt:lpstr>
      <vt:lpstr>Administracinio, pedagoginio ir aptarnaujančio personalo klausimyno žemas įvertinimas</vt:lpstr>
      <vt:lpstr>Tėvų patirties ir pasitenkinimo klausimynas </vt:lpstr>
      <vt:lpstr>Tėvų patirties ir pasitenkinimo klausimynas </vt:lpstr>
      <vt:lpstr>   Tėvų patirties ir pasitenkinimo klausimynas </vt:lpstr>
      <vt:lpstr>Tėvų patirties ir pasitenkinimo klausimyno aukštas įvertinimas </vt:lpstr>
      <vt:lpstr>Tėvų patirties ir pasitenkinimo klausimyno žemas įvertinimas </vt:lpstr>
      <vt:lpstr>Apibendrinamoji išvada</vt:lpstr>
      <vt:lpstr>REKOMENDACIJOS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Vidaus įsivertinimo koordinavimo grupės susirinkimas</dc:title>
  <dc:creator>Gražina</dc:creator>
  <cp:lastModifiedBy>Gražina</cp:lastModifiedBy>
  <cp:revision>78</cp:revision>
  <dcterms:created xsi:type="dcterms:W3CDTF">2024-02-28T20:43:00Z</dcterms:created>
  <dcterms:modified xsi:type="dcterms:W3CDTF">2025-04-02T15:13:35Z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ICV">
    <vt:lpwstr>816D8EEB4134498BB2F5E3A05F86E801_13</vt:lpwstr>
  </property>
  <property fmtid="{D5CDD505-2E9C-101B-9397-08002B2CF9AE}" pid="13" name="KSOProductBuildVer">
    <vt:lpwstr>1033-12.2.0.20326</vt:lpwstr>
  </property>
</Properties>
</file>