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2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32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263" r:id="rId49"/>
    <p:sldId id="304" r:id="rId50"/>
    <p:sldId id="305" r:id="rId51"/>
    <p:sldId id="306" r:id="rId52"/>
    <p:sldId id="321" r:id="rId53"/>
    <p:sldId id="307" r:id="rId54"/>
    <p:sldId id="308" r:id="rId55"/>
    <p:sldId id="309" r:id="rId56"/>
    <p:sldId id="310" r:id="rId57"/>
    <p:sldId id="311" r:id="rId58"/>
    <p:sldId id="324" r:id="rId59"/>
    <p:sldId id="312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13" r:id="rId68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DF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2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959F98AF-9FDD-4291-B0F7-C8B67153C5EC}" type="datetimeFigureOut">
              <a:rPr lang="lt-LT" smtClean="0"/>
              <a:t>2026-09-16</a:t>
            </a:fld>
            <a:endParaRPr lang="lt-LT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959DEE1-9EEB-4E2B-9181-010361C62E2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02907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98AF-9FDD-4291-B0F7-C8B67153C5EC}" type="datetimeFigureOut">
              <a:rPr lang="lt-LT" smtClean="0"/>
              <a:t>2026-09-16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DEE1-9EEB-4E2B-9181-010361C62E2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99660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59F98AF-9FDD-4291-B0F7-C8B67153C5EC}" type="datetimeFigureOut">
              <a:rPr lang="lt-LT" smtClean="0"/>
              <a:t>2026-09-16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959DEE1-9EEB-4E2B-9181-010361C62E2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21140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98AF-9FDD-4291-B0F7-C8B67153C5EC}" type="datetimeFigureOut">
              <a:rPr lang="lt-LT" smtClean="0"/>
              <a:t>2026-09-16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DEE1-9EEB-4E2B-9181-010361C62E2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4886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98AF-9FDD-4291-B0F7-C8B67153C5EC}" type="datetimeFigureOut">
              <a:rPr lang="lt-LT" smtClean="0"/>
              <a:t>2026-09-16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DEE1-9EEB-4E2B-9181-010361C62E2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97155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98AF-9FDD-4291-B0F7-C8B67153C5EC}" type="datetimeFigureOut">
              <a:rPr lang="lt-LT" smtClean="0"/>
              <a:t>2026-09-16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DEE1-9EEB-4E2B-9181-010361C62E2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92103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98AF-9FDD-4291-B0F7-C8B67153C5EC}" type="datetimeFigureOut">
              <a:rPr lang="lt-LT" smtClean="0"/>
              <a:t>2026-09-16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DEE1-9EEB-4E2B-9181-010361C62E2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20798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98AF-9FDD-4291-B0F7-C8B67153C5EC}" type="datetimeFigureOut">
              <a:rPr lang="lt-LT" smtClean="0"/>
              <a:t>2026-09-16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lt-L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59DEE1-9EEB-4E2B-9181-010361C62E2A}" type="slidenum">
              <a:rPr lang="lt-LT" smtClean="0"/>
              <a:t>‹#›</a:t>
            </a:fld>
            <a:endParaRPr lang="lt-LT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11864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59F98AF-9FDD-4291-B0F7-C8B67153C5EC}" type="datetimeFigureOut">
              <a:rPr lang="lt-LT" smtClean="0"/>
              <a:t>2026-09-16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59DEE1-9EEB-4E2B-9181-010361C62E2A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87712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98AF-9FDD-4291-B0F7-C8B67153C5EC}" type="datetimeFigureOut">
              <a:rPr lang="lt-LT" smtClean="0"/>
              <a:t>2026-09-16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DEE1-9EEB-4E2B-9181-010361C62E2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86288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F98AF-9FDD-4291-B0F7-C8B67153C5EC}" type="datetimeFigureOut">
              <a:rPr lang="lt-LT" smtClean="0"/>
              <a:t>2026-09-16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DEE1-9EEB-4E2B-9181-010361C62E2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48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59F98AF-9FDD-4291-B0F7-C8B67153C5EC}" type="datetimeFigureOut">
              <a:rPr lang="lt-LT" smtClean="0"/>
              <a:t>2026-09-16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959DEE1-9EEB-4E2B-9181-010361C62E2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83191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G"/><Relationship Id="rId10" Type="http://schemas.openxmlformats.org/officeDocument/2006/relationships/image" Target="../media/image97.jpeg"/><Relationship Id="rId4" Type="http://schemas.openxmlformats.org/officeDocument/2006/relationships/image" Target="../media/image91.jpeg"/><Relationship Id="rId9" Type="http://schemas.openxmlformats.org/officeDocument/2006/relationships/image" Target="../media/image9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image" Target="../media/image113.jpeg"/><Relationship Id="rId7" Type="http://schemas.openxmlformats.org/officeDocument/2006/relationships/image" Target="../media/image117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Relationship Id="rId9" Type="http://schemas.openxmlformats.org/officeDocument/2006/relationships/image" Target="../media/image1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7" Type="http://schemas.openxmlformats.org/officeDocument/2006/relationships/image" Target="../media/image125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7" Type="http://schemas.openxmlformats.org/officeDocument/2006/relationships/image" Target="../media/image131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jpeg"/><Relationship Id="rId7" Type="http://schemas.openxmlformats.org/officeDocument/2006/relationships/image" Target="../media/image149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jpeg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7.jpeg"/><Relationship Id="rId4" Type="http://schemas.openxmlformats.org/officeDocument/2006/relationships/image" Target="../media/image15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2.jpeg"/><Relationship Id="rId5" Type="http://schemas.openxmlformats.org/officeDocument/2006/relationships/image" Target="../media/image161.JPG"/><Relationship Id="rId4" Type="http://schemas.openxmlformats.org/officeDocument/2006/relationships/image" Target="../media/image16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jpeg"/><Relationship Id="rId5" Type="http://schemas.openxmlformats.org/officeDocument/2006/relationships/image" Target="../media/image166.jpeg"/><Relationship Id="rId4" Type="http://schemas.openxmlformats.org/officeDocument/2006/relationships/image" Target="../media/image16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0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jpeg"/><Relationship Id="rId3" Type="http://schemas.openxmlformats.org/officeDocument/2006/relationships/image" Target="../media/image172.jpeg"/><Relationship Id="rId7" Type="http://schemas.openxmlformats.org/officeDocument/2006/relationships/image" Target="../media/image176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jpeg"/><Relationship Id="rId5" Type="http://schemas.openxmlformats.org/officeDocument/2006/relationships/image" Target="../media/image174.jpeg"/><Relationship Id="rId4" Type="http://schemas.openxmlformats.org/officeDocument/2006/relationships/image" Target="../media/image17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7" Type="http://schemas.openxmlformats.org/officeDocument/2006/relationships/image" Target="../media/image198.jpeg"/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7.jpeg"/><Relationship Id="rId5" Type="http://schemas.openxmlformats.org/officeDocument/2006/relationships/image" Target="../media/image196.jpeg"/><Relationship Id="rId4" Type="http://schemas.openxmlformats.org/officeDocument/2006/relationships/image" Target="../media/image19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2.jpeg"/><Relationship Id="rId4" Type="http://schemas.openxmlformats.org/officeDocument/2006/relationships/image" Target="../media/image20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7.jpeg"/><Relationship Id="rId5" Type="http://schemas.openxmlformats.org/officeDocument/2006/relationships/image" Target="../media/image206.jpeg"/><Relationship Id="rId4" Type="http://schemas.openxmlformats.org/officeDocument/2006/relationships/image" Target="../media/image20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1.jpeg"/><Relationship Id="rId4" Type="http://schemas.openxmlformats.org/officeDocument/2006/relationships/image" Target="../media/image210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7" Type="http://schemas.openxmlformats.org/officeDocument/2006/relationships/image" Target="../media/image220.jpeg"/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9.jpeg"/><Relationship Id="rId5" Type="http://schemas.openxmlformats.org/officeDocument/2006/relationships/image" Target="../media/image218.jpeg"/><Relationship Id="rId4" Type="http://schemas.openxmlformats.org/officeDocument/2006/relationships/image" Target="../media/image21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eg"/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7.jpeg"/><Relationship Id="rId4" Type="http://schemas.openxmlformats.org/officeDocument/2006/relationships/image" Target="../media/image22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1.jpeg"/><Relationship Id="rId4" Type="http://schemas.openxmlformats.org/officeDocument/2006/relationships/image" Target="../media/image230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6.jpeg"/><Relationship Id="rId5" Type="http://schemas.openxmlformats.org/officeDocument/2006/relationships/image" Target="../media/image235.jpeg"/><Relationship Id="rId4" Type="http://schemas.openxmlformats.org/officeDocument/2006/relationships/image" Target="../media/image234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3.jpeg"/><Relationship Id="rId3" Type="http://schemas.openxmlformats.org/officeDocument/2006/relationships/image" Target="../media/image238.jpeg"/><Relationship Id="rId7" Type="http://schemas.openxmlformats.org/officeDocument/2006/relationships/image" Target="../media/image242.jpeg"/><Relationship Id="rId2" Type="http://schemas.openxmlformats.org/officeDocument/2006/relationships/image" Target="../media/image2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1.jpeg"/><Relationship Id="rId5" Type="http://schemas.openxmlformats.org/officeDocument/2006/relationships/image" Target="../media/image240.jpeg"/><Relationship Id="rId4" Type="http://schemas.openxmlformats.org/officeDocument/2006/relationships/image" Target="../media/image23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jpeg"/><Relationship Id="rId2" Type="http://schemas.openxmlformats.org/officeDocument/2006/relationships/image" Target="../media/image2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jpeg"/><Relationship Id="rId2" Type="http://schemas.openxmlformats.org/officeDocument/2006/relationships/image" Target="../media/image2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1.jpeg"/><Relationship Id="rId5" Type="http://schemas.openxmlformats.org/officeDocument/2006/relationships/image" Target="../media/image250.jpeg"/><Relationship Id="rId4" Type="http://schemas.openxmlformats.org/officeDocument/2006/relationships/image" Target="../media/image249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eg"/><Relationship Id="rId7" Type="http://schemas.openxmlformats.org/officeDocument/2006/relationships/image" Target="../media/image257.png"/><Relationship Id="rId2" Type="http://schemas.openxmlformats.org/officeDocument/2006/relationships/image" Target="../media/image2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6.png"/><Relationship Id="rId5" Type="http://schemas.openxmlformats.org/officeDocument/2006/relationships/image" Target="../media/image255.jpeg"/><Relationship Id="rId4" Type="http://schemas.openxmlformats.org/officeDocument/2006/relationships/image" Target="../media/image254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jpeg"/><Relationship Id="rId2" Type="http://schemas.openxmlformats.org/officeDocument/2006/relationships/image" Target="../media/image2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2.jpeg"/><Relationship Id="rId5" Type="http://schemas.openxmlformats.org/officeDocument/2006/relationships/image" Target="../media/image261.jpeg"/><Relationship Id="rId4" Type="http://schemas.openxmlformats.org/officeDocument/2006/relationships/image" Target="../media/image260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image" Target="../media/image26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6.jpeg"/><Relationship Id="rId4" Type="http://schemas.openxmlformats.org/officeDocument/2006/relationships/image" Target="../media/image265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eg"/><Relationship Id="rId2" Type="http://schemas.openxmlformats.org/officeDocument/2006/relationships/image" Target="../media/image2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jpeg"/><Relationship Id="rId2" Type="http://schemas.openxmlformats.org/officeDocument/2006/relationships/image" Target="../media/image2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jpeg"/><Relationship Id="rId2" Type="http://schemas.openxmlformats.org/officeDocument/2006/relationships/image" Target="../media/image27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6.jpeg"/><Relationship Id="rId4" Type="http://schemas.openxmlformats.org/officeDocument/2006/relationships/image" Target="../media/image27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jpeg"/><Relationship Id="rId2" Type="http://schemas.openxmlformats.org/officeDocument/2006/relationships/image" Target="../media/image27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0.jpeg"/><Relationship Id="rId4" Type="http://schemas.openxmlformats.org/officeDocument/2006/relationships/image" Target="../media/image27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jpeg"/><Relationship Id="rId2" Type="http://schemas.openxmlformats.org/officeDocument/2006/relationships/image" Target="../media/image28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4.jpeg"/><Relationship Id="rId4" Type="http://schemas.openxmlformats.org/officeDocument/2006/relationships/image" Target="../media/image28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jpeg"/><Relationship Id="rId2" Type="http://schemas.openxmlformats.org/officeDocument/2006/relationships/image" Target="../media/image2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jpeg"/><Relationship Id="rId2" Type="http://schemas.openxmlformats.org/officeDocument/2006/relationships/image" Target="../media/image28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0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jpeg"/><Relationship Id="rId2" Type="http://schemas.openxmlformats.org/officeDocument/2006/relationships/image" Target="../media/image29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3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braz kreatywna ramka. Tło wektor sztuki #230092719 - Do szkoły podstawowej  - Obrazy na płótnie | ecowall24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95" y="222422"/>
            <a:ext cx="11850129" cy="646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67" y="1201186"/>
            <a:ext cx="6621467" cy="4536670"/>
          </a:xfrm>
          <a:prstGeom prst="rect">
            <a:avLst/>
          </a:prstGeom>
        </p:spPr>
      </p:pic>
      <p:sp>
        <p:nvSpPr>
          <p:cNvPr id="2" name="Suapvalintas stačiakampis paaiškinimas 1"/>
          <p:cNvSpPr/>
          <p:nvPr/>
        </p:nvSpPr>
        <p:spPr>
          <a:xfrm rot="1659703">
            <a:off x="7555901" y="1265891"/>
            <a:ext cx="3508023" cy="4540601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7000" b="1" cap="all" spc="-100" dirty="0">
                <a:solidFill>
                  <a:prstClr val="black">
                    <a:lumMod val="85000"/>
                    <a:lumOff val="15000"/>
                  </a:prstClr>
                </a:solidFill>
              </a:rPr>
              <a:t>Nasza klasa </a:t>
            </a:r>
            <a:r>
              <a:rPr lang="pl-PL" sz="7200" cap="all" spc="-100" dirty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pl-PL" sz="7200" cap="all" spc="-1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r>
              <a:rPr lang="pl-PL" sz="6500" cap="all" spc="-100" dirty="0">
                <a:solidFill>
                  <a:prstClr val="black">
                    <a:lumMod val="85000"/>
                    <a:lumOff val="15000"/>
                  </a:prstClr>
                </a:solidFill>
              </a:rPr>
              <a:t>2025-26</a:t>
            </a:r>
            <a:endParaRPr lang="lt-LT" sz="6500" dirty="0"/>
          </a:p>
        </p:txBody>
      </p:sp>
    </p:spTree>
    <p:extLst>
      <p:ext uri="{BB962C8B-B14F-4D97-AF65-F5344CB8AC3E}">
        <p14:creationId xmlns:p14="http://schemas.microsoft.com/office/powerpoint/2010/main" val="219213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596349" y="1742890"/>
            <a:ext cx="704841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7200" b="1" dirty="0" err="1" smtClean="0">
                <a:latin typeface="Segoe Script" panose="030B0504020000000003" pitchFamily="66" charset="0"/>
                <a:cs typeface="MV Boli" panose="02000500030200090000" pitchFamily="2" charset="0"/>
              </a:rPr>
              <a:t>Małe</a:t>
            </a:r>
            <a:r>
              <a:rPr lang="lt-LT" sz="7200" b="1" dirty="0" smtClean="0">
                <a:latin typeface="Segoe Script" panose="030B0504020000000003" pitchFamily="66" charset="0"/>
                <a:cs typeface="MV Boli" panose="02000500030200090000" pitchFamily="2" charset="0"/>
              </a:rPr>
              <a:t> </a:t>
            </a:r>
            <a:r>
              <a:rPr lang="lt-LT" sz="7200" b="1" dirty="0" err="1" smtClean="0">
                <a:latin typeface="Segoe Script" panose="030B0504020000000003" pitchFamily="66" charset="0"/>
                <a:cs typeface="MV Boli" panose="02000500030200090000" pitchFamily="2" charset="0"/>
              </a:rPr>
              <a:t>chwile</a:t>
            </a:r>
            <a:r>
              <a:rPr lang="lt-LT" sz="7200" b="1" dirty="0" smtClean="0">
                <a:latin typeface="Segoe Script" panose="030B0504020000000003" pitchFamily="66" charset="0"/>
                <a:cs typeface="MV Boli" panose="02000500030200090000" pitchFamily="2" charset="0"/>
              </a:rPr>
              <a:t>, </a:t>
            </a:r>
            <a:r>
              <a:rPr lang="lt-LT" sz="7200" b="1" dirty="0" err="1" smtClean="0">
                <a:latin typeface="Segoe Script" panose="030B0504020000000003" pitchFamily="66" charset="0"/>
                <a:cs typeface="MV Boli" panose="02000500030200090000" pitchFamily="2" charset="0"/>
              </a:rPr>
              <a:t>wielkie</a:t>
            </a:r>
            <a:r>
              <a:rPr lang="lt-LT" sz="7200" b="1" dirty="0" smtClean="0">
                <a:latin typeface="Segoe Script" panose="030B0504020000000003" pitchFamily="66" charset="0"/>
                <a:cs typeface="MV Boli" panose="02000500030200090000" pitchFamily="2" charset="0"/>
              </a:rPr>
              <a:t> </a:t>
            </a:r>
            <a:r>
              <a:rPr lang="lt-LT" sz="7200" b="1" dirty="0" err="1" smtClean="0">
                <a:latin typeface="Segoe Script" panose="030B0504020000000003" pitchFamily="66" charset="0"/>
                <a:cs typeface="MV Boli" panose="02000500030200090000" pitchFamily="2" charset="0"/>
              </a:rPr>
              <a:t>wspomnienia</a:t>
            </a:r>
            <a:r>
              <a:rPr lang="lt-LT" sz="7200" b="1" dirty="0" smtClean="0">
                <a:latin typeface="Segoe Script" panose="030B0504020000000003" pitchFamily="66" charset="0"/>
                <a:cs typeface="MV Boli" panose="02000500030200090000" pitchFamily="2" charset="0"/>
              </a:rPr>
              <a:t>.</a:t>
            </a:r>
            <a:endParaRPr lang="lt-LT" sz="7200" b="1" dirty="0">
              <a:latin typeface="Segoe Script" panose="030B0504020000000003" pitchFamily="66" charset="0"/>
              <a:cs typeface="MV Boli" panose="02000500030200090000" pitchFamily="2" charset="0"/>
            </a:endParaRPr>
          </a:p>
        </p:txBody>
      </p:sp>
      <p:pic>
        <p:nvPicPr>
          <p:cNvPr id="1030" name="Picture 6" descr="Mate chwile radości tworzą piękne życie. Miłego Dn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9818" y="1297396"/>
            <a:ext cx="3571875" cy="507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tačiakampis 6"/>
          <p:cNvSpPr/>
          <p:nvPr/>
        </p:nvSpPr>
        <p:spPr>
          <a:xfrm>
            <a:off x="7903262" y="5504937"/>
            <a:ext cx="3744097" cy="96906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7"/>
          <p:cNvSpPr/>
          <p:nvPr/>
        </p:nvSpPr>
        <p:spPr>
          <a:xfrm rot="2573868">
            <a:off x="8024916" y="772171"/>
            <a:ext cx="582916" cy="134595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8442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009386" y="506627"/>
            <a:ext cx="4670854" cy="1902941"/>
          </a:xfrm>
          <a:prstGeom prst="rect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LABIRYNTY KUKURYDZIANE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  <a:p>
            <a:pPr algn="ctr"/>
            <a:endParaRPr lang="lt-LT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852" y="2520777"/>
            <a:ext cx="2212771" cy="3929449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028" y="506627"/>
            <a:ext cx="4054488" cy="2283184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13075" y="3150972"/>
            <a:ext cx="2474441" cy="3299254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919" y="2758373"/>
            <a:ext cx="2439321" cy="3632886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357" y="3558746"/>
            <a:ext cx="1553309" cy="275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52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704" y="665267"/>
            <a:ext cx="2607276" cy="1955457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45222" y="890457"/>
            <a:ext cx="3070655" cy="2302991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75786" y="873728"/>
            <a:ext cx="3727380" cy="279553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75330" y="3557171"/>
            <a:ext cx="3259558" cy="2444668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81" y="4135185"/>
            <a:ext cx="4064964" cy="2289083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23736" y="881509"/>
            <a:ext cx="2999074" cy="2249306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068" y="3559044"/>
            <a:ext cx="3274541" cy="245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31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033" y="3492217"/>
            <a:ext cx="5081874" cy="2858554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033" y="395417"/>
            <a:ext cx="5085757" cy="2860739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95" y="395417"/>
            <a:ext cx="4744992" cy="2669058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71" y="3434031"/>
            <a:ext cx="5185316" cy="291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2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54795" y="3756661"/>
            <a:ext cx="3119878" cy="2339909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21891" y="736912"/>
            <a:ext cx="2657824" cy="1993368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30454" y="3797047"/>
            <a:ext cx="3119877" cy="2339909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7632" y="3797047"/>
            <a:ext cx="3119877" cy="2339908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13443" y="654020"/>
            <a:ext cx="2752554" cy="2064415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239" y="3050640"/>
            <a:ext cx="3926760" cy="2945070"/>
          </a:xfrm>
          <a:prstGeom prst="rect">
            <a:avLst/>
          </a:prstGeom>
        </p:spPr>
      </p:pic>
      <p:sp>
        <p:nvSpPr>
          <p:cNvPr id="9" name="Stačiakampis 8"/>
          <p:cNvSpPr/>
          <p:nvPr/>
        </p:nvSpPr>
        <p:spPr>
          <a:xfrm>
            <a:off x="429723" y="404683"/>
            <a:ext cx="4106942" cy="1902941"/>
          </a:xfrm>
          <a:prstGeom prst="rect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DZIEŃ KROPKI</a:t>
            </a: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1173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370" y="354064"/>
            <a:ext cx="2142836" cy="3181538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583" y="1171851"/>
            <a:ext cx="2503311" cy="4712114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632" y="1616765"/>
            <a:ext cx="3371183" cy="449491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44231" y="3974982"/>
            <a:ext cx="2857114" cy="2142836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37" y="1746558"/>
            <a:ext cx="2674591" cy="357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7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352" y="3403837"/>
            <a:ext cx="2348126" cy="2877017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788" y="879162"/>
            <a:ext cx="2902747" cy="5288692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10" y="443059"/>
            <a:ext cx="1952068" cy="2814673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451" y="3140589"/>
            <a:ext cx="2344672" cy="3286897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8992" y="973187"/>
            <a:ext cx="4241026" cy="3180770"/>
          </a:xfrm>
          <a:prstGeom prst="rect">
            <a:avLst/>
          </a:prstGeom>
        </p:spPr>
      </p:pic>
      <p:pic>
        <p:nvPicPr>
          <p:cNvPr id="2050" name="Picture 2" descr="Dzień Kropki napis - PDF do druku za darmo - Odkryj nowe pomysły na prace plastyczne dla dzieci!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21826" y="5040986"/>
            <a:ext cx="1863189" cy="123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zień Kropki napis - PDF do druku za darmo - Odkryj nowe pomysły na prace plastyczne dla dzieci!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409" y="1416205"/>
            <a:ext cx="1520351" cy="101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zień Kropki napis - PDF do druku za darmo - Odkryj nowe pomysły na prace plastyczne dla dzieci!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98360" y="1529419"/>
            <a:ext cx="1555923" cy="100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46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2172" y="3417319"/>
            <a:ext cx="3418016" cy="2563512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05894" y="3341376"/>
            <a:ext cx="3620530" cy="2715398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14127" y="1204651"/>
            <a:ext cx="4021766" cy="3016324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57061" y="3424888"/>
            <a:ext cx="3478564" cy="2608923"/>
          </a:xfrm>
          <a:prstGeom prst="rect">
            <a:avLst/>
          </a:prstGeom>
        </p:spPr>
      </p:pic>
      <p:sp>
        <p:nvSpPr>
          <p:cNvPr id="7" name="Stačiakampis 6"/>
          <p:cNvSpPr/>
          <p:nvPr/>
        </p:nvSpPr>
        <p:spPr>
          <a:xfrm>
            <a:off x="1421028" y="701930"/>
            <a:ext cx="4670854" cy="190294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SPOTKANIE Z POLICJANTKĄ</a:t>
            </a:r>
          </a:p>
          <a:p>
            <a:pPr algn="ctr"/>
            <a:endParaRPr lang="lt-LT" dirty="0"/>
          </a:p>
        </p:txBody>
      </p:sp>
      <p:pic>
        <p:nvPicPr>
          <p:cNvPr id="1026" name="Picture 2" descr="Policijos automodelis 1:43 - Hobbyshop.l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098" y="5005354"/>
            <a:ext cx="2107196" cy="140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32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41383" y="1125471"/>
            <a:ext cx="6057192" cy="4542893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313" y="2929748"/>
            <a:ext cx="2674496" cy="3172544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2976" y="3083900"/>
            <a:ext cx="3818988" cy="2864241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983706" y="542904"/>
            <a:ext cx="4670854" cy="190294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DZIEŃ NAUCZYCIELA</a:t>
            </a: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2669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15900" y="2822065"/>
            <a:ext cx="3117781" cy="2338336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76523" y="3376606"/>
            <a:ext cx="3459892" cy="2594919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36857" y="688070"/>
            <a:ext cx="2520778" cy="1890584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071" y="512623"/>
            <a:ext cx="3561414" cy="2671060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39446" y="3818672"/>
            <a:ext cx="2602664" cy="1951999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01243" y="4161314"/>
            <a:ext cx="2211074" cy="1658306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03" y="3855309"/>
            <a:ext cx="2343568" cy="2604917"/>
          </a:xfrm>
          <a:prstGeom prst="rect">
            <a:avLst/>
          </a:prstGeom>
        </p:spPr>
      </p:pic>
      <p:sp>
        <p:nvSpPr>
          <p:cNvPr id="10" name="Stačiakampis 9"/>
          <p:cNvSpPr/>
          <p:nvPr/>
        </p:nvSpPr>
        <p:spPr>
          <a:xfrm>
            <a:off x="497003" y="372973"/>
            <a:ext cx="4374292" cy="1902941"/>
          </a:xfrm>
          <a:prstGeom prst="rect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EDUKACJA </a:t>
            </a:r>
          </a:p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„PO STIKLU”</a:t>
            </a: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7005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71603" y="3004541"/>
            <a:ext cx="3575580" cy="2681686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37368" y="3051383"/>
            <a:ext cx="3550598" cy="2662949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969" y="872441"/>
            <a:ext cx="3151489" cy="4212516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34" y="2582575"/>
            <a:ext cx="2674982" cy="3575581"/>
          </a:xfrm>
          <a:prstGeom prst="rect">
            <a:avLst/>
          </a:prstGeom>
        </p:spPr>
      </p:pic>
      <p:sp>
        <p:nvSpPr>
          <p:cNvPr id="7" name="Stačiakampis 6"/>
          <p:cNvSpPr/>
          <p:nvPr/>
        </p:nvSpPr>
        <p:spPr>
          <a:xfrm>
            <a:off x="582152" y="467761"/>
            <a:ext cx="4670854" cy="190294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11 LISTOPADA</a:t>
            </a: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2981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296" y="1924920"/>
            <a:ext cx="6492973" cy="4351383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96" y="2551615"/>
            <a:ext cx="2741702" cy="3825102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454266" y="417332"/>
            <a:ext cx="5053913" cy="190294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KONKURS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 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„ŽIEMOS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 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PASAKA“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81112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8545" y="4432985"/>
            <a:ext cx="2287166" cy="1715375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30318" y="1676387"/>
            <a:ext cx="4823685" cy="3617764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47255" y="4374857"/>
            <a:ext cx="2287165" cy="1831630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859" y="3518060"/>
            <a:ext cx="2911381" cy="2916195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405" y="406622"/>
            <a:ext cx="2562722" cy="2838994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52" y="1414529"/>
            <a:ext cx="4344345" cy="2596888"/>
          </a:xfrm>
          <a:prstGeom prst="rect">
            <a:avLst/>
          </a:prstGeom>
        </p:spPr>
      </p:pic>
      <p:sp>
        <p:nvSpPr>
          <p:cNvPr id="11" name="Stačiakampis 10"/>
          <p:cNvSpPr/>
          <p:nvPr/>
        </p:nvSpPr>
        <p:spPr>
          <a:xfrm>
            <a:off x="469852" y="406622"/>
            <a:ext cx="4339397" cy="872235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6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PRZEDSTAWIENIE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 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301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611" y="513518"/>
            <a:ext cx="4373218" cy="5830957"/>
          </a:xfrm>
          <a:prstGeom prst="rect">
            <a:avLst/>
          </a:prstGeom>
        </p:spPr>
      </p:pic>
      <p:sp>
        <p:nvSpPr>
          <p:cNvPr id="3" name="Stačiakampis 2"/>
          <p:cNvSpPr/>
          <p:nvPr/>
        </p:nvSpPr>
        <p:spPr>
          <a:xfrm>
            <a:off x="1138880" y="2423378"/>
            <a:ext cx="4320208" cy="2011235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AKCJA CHARYTATYWNA</a:t>
            </a:r>
          </a:p>
          <a:p>
            <a:pPr algn="ctr"/>
            <a:endParaRPr lang="pl-PL" sz="4000" b="1" i="1" dirty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43056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197" y="480302"/>
            <a:ext cx="2159343" cy="2879124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035" y="480302"/>
            <a:ext cx="2159343" cy="2879124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378" y="3558533"/>
            <a:ext cx="4871387" cy="274320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040" y="3558533"/>
            <a:ext cx="3657600" cy="274320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990" y="498681"/>
            <a:ext cx="1864226" cy="2860745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418" y="480302"/>
            <a:ext cx="1619507" cy="2879124"/>
          </a:xfrm>
          <a:prstGeom prst="rect">
            <a:avLst/>
          </a:prstGeom>
        </p:spPr>
      </p:pic>
      <p:pic>
        <p:nvPicPr>
          <p:cNvPr id="3076" name="Picture 4" descr="Keksiukas | 100 Nemokamų spausdinamų spalvinimo lapų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407" y="4930133"/>
            <a:ext cx="897204" cy="126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Keksiukas | 100 Nemokamų spausdinamų spalvinimo lapų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47" y="1929053"/>
            <a:ext cx="897204" cy="126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858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76" y="1282953"/>
            <a:ext cx="4754369" cy="4411541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41" y="3420761"/>
            <a:ext cx="4085968" cy="3064476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41" y="1969963"/>
            <a:ext cx="1738184" cy="1303638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125" y="1123526"/>
            <a:ext cx="2042984" cy="215007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74251" y="3786830"/>
            <a:ext cx="2928551" cy="2196413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77632" y="717034"/>
            <a:ext cx="2921791" cy="219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18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17295" y="2378239"/>
            <a:ext cx="4115905" cy="3086929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9519" y="971234"/>
            <a:ext cx="3371963" cy="2528973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984" y="415088"/>
            <a:ext cx="2789466" cy="6039438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34" y="4150856"/>
            <a:ext cx="4849488" cy="2239857"/>
          </a:xfrm>
          <a:prstGeom prst="rect">
            <a:avLst/>
          </a:prstGeom>
        </p:spPr>
      </p:pic>
      <p:pic>
        <p:nvPicPr>
          <p:cNvPr id="4100" name="Picture 4" descr="Раскраска Кекс с сердечками. Вариант - 11496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979" y="1707874"/>
            <a:ext cx="1069469" cy="151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62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11635" y="1462381"/>
            <a:ext cx="5431671" cy="4073754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53499" y="813435"/>
            <a:ext cx="3322018" cy="2491514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54" y="3872768"/>
            <a:ext cx="4785605" cy="2560718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54" y="402678"/>
            <a:ext cx="2585158" cy="331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43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403" y="1908103"/>
            <a:ext cx="2347277" cy="4090086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784" y="1795346"/>
            <a:ext cx="2083597" cy="463021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74" y="1795346"/>
            <a:ext cx="2086491" cy="4630215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715" y="453715"/>
            <a:ext cx="4252030" cy="4145581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515977" y="453715"/>
            <a:ext cx="4414404" cy="1113618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MIKOŁAJKI</a:t>
            </a:r>
          </a:p>
        </p:txBody>
      </p:sp>
      <p:pic>
        <p:nvPicPr>
          <p:cNvPr id="5122" name="Picture 2" descr="Doodle śnieżynka zarys monochromatyczne wektor rysunek | Wektor Premi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2109" flipV="1">
            <a:off x="7915309" y="5289246"/>
            <a:ext cx="605619" cy="66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oodle śnieżynka zarys monochromatyczne wektor rysunek | Wektor Premi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5421" flipV="1">
            <a:off x="8779601" y="5017821"/>
            <a:ext cx="378048" cy="41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oodle śnieżynka zarys monochromatyczne wektor rysunek | Wektor Premi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57442" flipV="1">
            <a:off x="9294126" y="5564220"/>
            <a:ext cx="716414" cy="79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oodle śnieżynka zarys monochromatyczne wektor rysunek | Wektor Premi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0873" flipV="1">
            <a:off x="10261742" y="4799460"/>
            <a:ext cx="575797" cy="63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oodle śnieżynka zarys monochromatyczne wektor rysunek | Wektor Premium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3562" flipV="1">
            <a:off x="11055587" y="5650173"/>
            <a:ext cx="605619" cy="68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638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85659" y="740706"/>
            <a:ext cx="1487607" cy="1115705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12581" y="2428326"/>
            <a:ext cx="4234109" cy="3175581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12" y="2460414"/>
            <a:ext cx="3435497" cy="3974892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47003" y="2026046"/>
            <a:ext cx="4226267" cy="3169700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467430" y="447448"/>
            <a:ext cx="3410279" cy="190294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„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ŚIĄTECZNY AUTOBUS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“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331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49407" y="3051037"/>
            <a:ext cx="3862316" cy="2896737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9919" y="965224"/>
            <a:ext cx="3867815" cy="2900862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56712" y="998989"/>
            <a:ext cx="3777777" cy="2833333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334" y="3399006"/>
            <a:ext cx="3464636" cy="2598477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40380" y="3584104"/>
            <a:ext cx="3253096" cy="243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814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16" y="1482811"/>
            <a:ext cx="10349084" cy="4944142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1147824" y="433999"/>
            <a:ext cx="9919762" cy="825787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KONKURS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 „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WIGILIJNA BAJKA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“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36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47" y="1536155"/>
            <a:ext cx="2073603" cy="3682314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161" y="3804631"/>
            <a:ext cx="3512634" cy="2575200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127" y="431560"/>
            <a:ext cx="3485335" cy="3232648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912" y="431560"/>
            <a:ext cx="2424486" cy="3232648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423746" y="701930"/>
            <a:ext cx="2129883" cy="5029797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pl-PL" sz="28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KONKURS</a:t>
            </a:r>
            <a:r>
              <a:rPr lang="lt-LT" sz="28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 </a:t>
            </a:r>
            <a:endParaRPr lang="pl-PL" sz="28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lt-LT" sz="28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„</a:t>
            </a:r>
            <a:r>
              <a:rPr lang="pl-PL" sz="28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SANIE </a:t>
            </a:r>
          </a:p>
          <a:p>
            <a:pPr algn="ctr">
              <a:lnSpc>
                <a:spcPct val="200000"/>
              </a:lnSpc>
            </a:pPr>
            <a:r>
              <a:rPr lang="pl-PL" sz="28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ŚWIĘTEGO MIKOŁAJA</a:t>
            </a:r>
            <a:r>
              <a:rPr lang="lt-LT" sz="28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“</a:t>
            </a:r>
            <a:endParaRPr lang="pl-PL" sz="28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724617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588" y="444089"/>
            <a:ext cx="2070681" cy="2945881"/>
          </a:xfrm>
          <a:prstGeom prst="rect">
            <a:avLst/>
          </a:prstGeom>
        </p:spPr>
      </p:pic>
      <p:pic>
        <p:nvPicPr>
          <p:cNvPr id="1026" name="Picture 2" descr="Wesołych Świąt! Święty Mikołaj - Rysunek | ai illustrator file | US$5.00  each | Ai &amp; PNG Fi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06" y="4215609"/>
            <a:ext cx="2194369" cy="219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iekawostki o Świętym Mikołaju, które zaciekawią Twoją klasę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3890">
            <a:off x="9833081" y="4938238"/>
            <a:ext cx="1932875" cy="1427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braz Święty Mikołaj leci w saniach ze świątecznym reniferem. Sylwetka  Świętego Mikołaja, sanie z prezentami i renifery #305507189 - Czarno-białe  - Obrazy na płótnie | ecowall24.p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515" y="157818"/>
            <a:ext cx="7312149" cy="3100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aveikslėlis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18" y="535259"/>
            <a:ext cx="2305409" cy="3298394"/>
          </a:xfrm>
          <a:prstGeom prst="rect">
            <a:avLst/>
          </a:prstGeom>
        </p:spPr>
      </p:pic>
      <p:pic>
        <p:nvPicPr>
          <p:cNvPr id="12" name="Paveikslėlis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104" y="3207600"/>
            <a:ext cx="2201087" cy="3199244"/>
          </a:xfrm>
          <a:prstGeom prst="rect">
            <a:avLst/>
          </a:prstGeom>
        </p:spPr>
      </p:pic>
      <p:pic>
        <p:nvPicPr>
          <p:cNvPr id="13" name="Paveikslėlis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793" y="2569313"/>
            <a:ext cx="2423900" cy="3457735"/>
          </a:xfrm>
          <a:prstGeom prst="rect">
            <a:avLst/>
          </a:prstGeom>
        </p:spPr>
      </p:pic>
      <p:pic>
        <p:nvPicPr>
          <p:cNvPr id="14" name="Paveikslėlis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886" y="2315325"/>
            <a:ext cx="2329779" cy="334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384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22" y="2796699"/>
            <a:ext cx="2716894" cy="3604101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761" y="3233854"/>
            <a:ext cx="2041204" cy="3164651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94249" y="799505"/>
            <a:ext cx="2883081" cy="2162311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09806" y="3512634"/>
            <a:ext cx="1607139" cy="2874877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937" y="3512634"/>
            <a:ext cx="3833169" cy="2874877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861" y="439120"/>
            <a:ext cx="3844106" cy="2883080"/>
          </a:xfrm>
          <a:prstGeom prst="rect">
            <a:avLst/>
          </a:prstGeom>
        </p:spPr>
      </p:pic>
      <p:sp>
        <p:nvSpPr>
          <p:cNvPr id="8" name="Stačiakampis 7"/>
          <p:cNvSpPr/>
          <p:nvPr/>
        </p:nvSpPr>
        <p:spPr>
          <a:xfrm>
            <a:off x="850769" y="590417"/>
            <a:ext cx="3719684" cy="190294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EDUKACJA</a:t>
            </a:r>
          </a:p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„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KIBINY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“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79547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3205">
            <a:off x="7447210" y="860215"/>
            <a:ext cx="4000900" cy="3000675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1915">
            <a:off x="1077121" y="1036529"/>
            <a:ext cx="3738801" cy="3225174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635" y="2854712"/>
            <a:ext cx="2592660" cy="3456879"/>
          </a:xfrm>
          <a:prstGeom prst="rect">
            <a:avLst/>
          </a:prstGeom>
        </p:spPr>
      </p:pic>
      <p:pic>
        <p:nvPicPr>
          <p:cNvPr id="2050" name="Picture 2" descr="Karaimiškų kibinų kepimas » Trakų krašto tradicinių amatų centra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085" y="475551"/>
            <a:ext cx="2214826" cy="217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aminiai kibinai su viščiukų šlaunelių mėsos įdaru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018" y="4498639"/>
            <a:ext cx="2564781" cy="170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ieliniai kibinai su mėsa, pagal Kristiną Zibartę - ukzinios.l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134" y="4583151"/>
            <a:ext cx="2358778" cy="167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77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339" y="456411"/>
            <a:ext cx="4266401" cy="5881098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65" y="522072"/>
            <a:ext cx="3840766" cy="5835746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278" y="465336"/>
            <a:ext cx="2879277" cy="383903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70313" y="4835908"/>
            <a:ext cx="1727720" cy="1295790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31" y="4609788"/>
            <a:ext cx="927407" cy="174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866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322" y="2965819"/>
            <a:ext cx="4600064" cy="3450047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320" y="420159"/>
            <a:ext cx="4600065" cy="3450049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49" y="2526217"/>
            <a:ext cx="2889211" cy="3852281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891" y="2965819"/>
            <a:ext cx="3688225" cy="2766168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1360449" y="524107"/>
            <a:ext cx="4880316" cy="1712774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JASEŁKA</a:t>
            </a:r>
          </a:p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„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BÓG SIĘ RODZI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“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6078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573" y="2497874"/>
            <a:ext cx="3902475" cy="3880624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185" y="3300761"/>
            <a:ext cx="4103649" cy="3077737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6270"/>
            <a:ext cx="4144537" cy="3108403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5455752" y="943983"/>
            <a:ext cx="57230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b="1" dirty="0"/>
              <a:t>„Radujcie się i weselcie, </a:t>
            </a:r>
            <a:endParaRPr lang="pl-PL" sz="3600" b="1" dirty="0" smtClean="0"/>
          </a:p>
          <a:p>
            <a:pPr algn="r"/>
            <a:r>
              <a:rPr lang="pl-PL" sz="3600" b="1" dirty="0" smtClean="0"/>
              <a:t>Jezus </a:t>
            </a:r>
            <a:r>
              <a:rPr lang="pl-PL" sz="3600" b="1" dirty="0"/>
              <a:t>się narodził”</a:t>
            </a:r>
            <a:endParaRPr lang="lt-LT" sz="3600" b="1" dirty="0"/>
          </a:p>
        </p:txBody>
      </p:sp>
    </p:spTree>
    <p:extLst>
      <p:ext uri="{BB962C8B-B14F-4D97-AF65-F5344CB8AC3E}">
        <p14:creationId xmlns:p14="http://schemas.microsoft.com/office/powerpoint/2010/main" val="8640094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396" y="2089496"/>
            <a:ext cx="2488568" cy="3285238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675" y="3624146"/>
            <a:ext cx="2089880" cy="2786507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787" y="437317"/>
            <a:ext cx="2752100" cy="282999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821" y="3391956"/>
            <a:ext cx="2264023" cy="3018697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080" y="437317"/>
            <a:ext cx="2242393" cy="2989857"/>
          </a:xfrm>
          <a:prstGeom prst="rect">
            <a:avLst/>
          </a:prstGeom>
        </p:spPr>
      </p:pic>
      <p:pic>
        <p:nvPicPr>
          <p:cNvPr id="3074" name="Picture 2" descr="Szablon do malowania, Śnieżynki nr 1, rozm. A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23" y="369170"/>
            <a:ext cx="869795" cy="86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zablon do malowania, Śnieżynki nr 1, rozm. A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108" y="2108760"/>
            <a:ext cx="869795" cy="86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zablon do malowania, Śnieżynki nr 1, rozm. A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336" y="2957058"/>
            <a:ext cx="869795" cy="86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zablon do malowania, Śnieżynki nr 1, rozm. A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8109" y="3803312"/>
            <a:ext cx="869795" cy="86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zablon do malowania, Śnieżynki nr 1, rozm. A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197" y="5540858"/>
            <a:ext cx="869795" cy="86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Szablon do malowania, Śnieżynki nr 1, rozm. A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22" y="1248692"/>
            <a:ext cx="869795" cy="86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Szablon do malowania, Śnieżynki nr 1, rozm. A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21" y="2128214"/>
            <a:ext cx="869795" cy="86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zablon do malowania, Śnieżynki nr 1, rozm. A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32" y="2988282"/>
            <a:ext cx="869795" cy="86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Szablon do malowania, Śnieżynki nr 1, rozm. A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21" y="3858077"/>
            <a:ext cx="869795" cy="86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Szablon do malowania, Śnieżynki nr 1, rozm. A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32" y="4727872"/>
            <a:ext cx="869795" cy="86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32197" y="4675151"/>
            <a:ext cx="865707" cy="865707"/>
          </a:xfrm>
          <a:prstGeom prst="rect">
            <a:avLst/>
          </a:prstGeom>
        </p:spPr>
      </p:pic>
      <p:pic>
        <p:nvPicPr>
          <p:cNvPr id="18" name="Picture 2" descr="Szablon do malowania, Śnieżynki nr 1, rozm. A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21" y="5607394"/>
            <a:ext cx="869795" cy="86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aveikslėlis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27879" y="373258"/>
            <a:ext cx="865707" cy="865707"/>
          </a:xfrm>
          <a:prstGeom prst="rect">
            <a:avLst/>
          </a:prstGeom>
        </p:spPr>
      </p:pic>
      <p:pic>
        <p:nvPicPr>
          <p:cNvPr id="19" name="Paveikslėlis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27880" y="1252780"/>
            <a:ext cx="865707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816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391" y="434897"/>
            <a:ext cx="3836019" cy="2877014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391" y="3487543"/>
            <a:ext cx="3836019" cy="2877014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203" y="545788"/>
            <a:ext cx="4412632" cy="581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6527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31" y="771935"/>
            <a:ext cx="3716798" cy="4955731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864" y="382399"/>
            <a:ext cx="3278463" cy="3442230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019" y="3999225"/>
            <a:ext cx="3291308" cy="2468482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347" y="771935"/>
            <a:ext cx="3716799" cy="495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428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779" y="499674"/>
            <a:ext cx="1798333" cy="3122342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072" y="2060845"/>
            <a:ext cx="2617184" cy="3921884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07" y="499674"/>
            <a:ext cx="3244131" cy="2433098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35" y="3102316"/>
            <a:ext cx="6339903" cy="3247950"/>
          </a:xfrm>
          <a:prstGeom prst="rect">
            <a:avLst/>
          </a:prstGeom>
        </p:spPr>
      </p:pic>
      <p:pic>
        <p:nvPicPr>
          <p:cNvPr id="1026" name="Picture 2" descr="Choinka - kolorowanka do druku: Darmowe szablony do pobrania | Karácsonyfa  Vilá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91" y="764226"/>
            <a:ext cx="2538657" cy="190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8038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790" y="468004"/>
            <a:ext cx="4321954" cy="3241466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230" y="4070535"/>
            <a:ext cx="5056209" cy="2275294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02" y="2676292"/>
            <a:ext cx="2785018" cy="3713357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654" y="4070535"/>
            <a:ext cx="1714674" cy="2286231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384" y="486365"/>
            <a:ext cx="2417329" cy="3223105"/>
          </a:xfrm>
          <a:prstGeom prst="rect">
            <a:avLst/>
          </a:prstGeom>
        </p:spPr>
      </p:pic>
      <p:sp>
        <p:nvSpPr>
          <p:cNvPr id="8" name="Stačiakampis 7"/>
          <p:cNvSpPr/>
          <p:nvPr/>
        </p:nvSpPr>
        <p:spPr>
          <a:xfrm>
            <a:off x="457342" y="544752"/>
            <a:ext cx="3336998" cy="190294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36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„</a:t>
            </a:r>
            <a:r>
              <a:rPr lang="pl-PL" sz="36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ŚWIĄTECZNA KOLEJKA</a:t>
            </a:r>
            <a:r>
              <a:rPr lang="lt-LT" sz="36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“</a:t>
            </a:r>
            <a:endParaRPr lang="pl-PL" sz="36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2207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577" y="450385"/>
            <a:ext cx="4471175" cy="5961567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40" y="1577899"/>
            <a:ext cx="3274277" cy="4365702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112" y="1427046"/>
            <a:ext cx="3462919" cy="461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832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64575" y="3186839"/>
            <a:ext cx="2346605" cy="3166946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888" y="501806"/>
            <a:ext cx="1940311" cy="2587082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838" y="2807697"/>
            <a:ext cx="2659566" cy="3546088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91" y="2463214"/>
            <a:ext cx="2917928" cy="3890571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167" y="3986412"/>
            <a:ext cx="1775530" cy="2367373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091" y="405966"/>
            <a:ext cx="2430362" cy="3240483"/>
          </a:xfrm>
          <a:prstGeom prst="rect">
            <a:avLst/>
          </a:prstGeom>
        </p:spPr>
      </p:pic>
      <p:pic>
        <p:nvPicPr>
          <p:cNvPr id="4098" name="Picture 2" descr="80+ grafik wektorowych z kategorii Bombki i Boże Narodzenie łącznie - Pixabay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31" y="233323"/>
            <a:ext cx="1417057" cy="141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80+ grafik wektorowych z kategorii Bombki i Boże Narodzenie łącznie - Pixabay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388" y="233322"/>
            <a:ext cx="1417057" cy="141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80+ grafik wektorowych z kategorii Bombki i Boże Narodzenie łącznie - Pixabay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139" y="233321"/>
            <a:ext cx="1417057" cy="141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80+ grafik wektorowych z kategorii Bombki i Boże Narodzenie łącznie - Pixabay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445" y="233321"/>
            <a:ext cx="1417057" cy="141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80+ grafik wektorowych z kategorii Bombki i Boże Narodzenie łącznie - Pixabay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833" y="233321"/>
            <a:ext cx="1417057" cy="141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6013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689" y="2237107"/>
            <a:ext cx="1832263" cy="4071695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714" y="2973088"/>
            <a:ext cx="7412698" cy="3335714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41" y="2237107"/>
            <a:ext cx="1841624" cy="4092498"/>
          </a:xfrm>
          <a:prstGeom prst="rect">
            <a:avLst/>
          </a:prstGeom>
        </p:spPr>
      </p:pic>
      <p:sp>
        <p:nvSpPr>
          <p:cNvPr id="8" name="Stačiakampis 7"/>
          <p:cNvSpPr/>
          <p:nvPr/>
        </p:nvSpPr>
        <p:spPr>
          <a:xfrm>
            <a:off x="776589" y="567650"/>
            <a:ext cx="10798377" cy="1261149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PRZEDSTAWIENIE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 „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POLARNA PRZYGODA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“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6535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28910" y="2846526"/>
            <a:ext cx="3998312" cy="2998734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55004" y="1557458"/>
            <a:ext cx="5471532" cy="4103649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4848" y="1553014"/>
            <a:ext cx="5476611" cy="410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73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44761" y="1875731"/>
            <a:ext cx="5082300" cy="3811725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26695" y="1875731"/>
            <a:ext cx="5082302" cy="3811727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6897" y="2350206"/>
            <a:ext cx="4540047" cy="3405035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350609" y="397101"/>
            <a:ext cx="3173641" cy="1084513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ZAPUSTY</a:t>
            </a:r>
          </a:p>
        </p:txBody>
      </p:sp>
    </p:spTree>
    <p:extLst>
      <p:ext uri="{BB962C8B-B14F-4D97-AF65-F5344CB8AC3E}">
        <p14:creationId xmlns:p14="http://schemas.microsoft.com/office/powerpoint/2010/main" val="24595172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82" y="3434577"/>
            <a:ext cx="4020767" cy="2546220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663" y="500519"/>
            <a:ext cx="7076415" cy="4728806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3829" y="4174184"/>
            <a:ext cx="2107249" cy="2110282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463283" y="1081070"/>
            <a:ext cx="4020767" cy="190294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AKCJA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 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„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DZIEŃ KOTA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“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2772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849" y="472201"/>
            <a:ext cx="4428048" cy="2493545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7" y="2965746"/>
            <a:ext cx="5956088" cy="3354022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849" y="3137340"/>
            <a:ext cx="4460488" cy="3345367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1142246" y="767502"/>
            <a:ext cx="4678689" cy="190294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PRZEDSTAWIENIE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„AUTOBUS“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1280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29" y="2085279"/>
            <a:ext cx="3127919" cy="4170559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92998" y="967482"/>
            <a:ext cx="2876718" cy="2157538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78529" y="769397"/>
            <a:ext cx="2706130" cy="2029598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5947" y="2640619"/>
            <a:ext cx="4131678" cy="3098759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794" y="3344915"/>
            <a:ext cx="2215093" cy="2953457"/>
          </a:xfrm>
          <a:prstGeom prst="rect">
            <a:avLst/>
          </a:prstGeom>
        </p:spPr>
      </p:pic>
      <p:sp>
        <p:nvSpPr>
          <p:cNvPr id="9" name="Stačiakampis 8"/>
          <p:cNvSpPr/>
          <p:nvPr/>
        </p:nvSpPr>
        <p:spPr>
          <a:xfrm>
            <a:off x="672033" y="607892"/>
            <a:ext cx="2627353" cy="1260685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8 MARCA</a:t>
            </a:r>
          </a:p>
        </p:txBody>
      </p:sp>
      <p:pic>
        <p:nvPicPr>
          <p:cNvPr id="1026" name="Picture 2" descr="Aktualności - Szkoła Podstawowa im. J. I. Kraszewskiego w Sosnówc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968" y="4056333"/>
            <a:ext cx="1909569" cy="190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8723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-88256" y="2969908"/>
            <a:ext cx="3962375" cy="2971781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964" y="3448720"/>
            <a:ext cx="3969062" cy="2976796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123" y="377585"/>
            <a:ext cx="3957903" cy="2968427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508" y="2474611"/>
            <a:ext cx="3000452" cy="3950905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407041" y="400847"/>
            <a:ext cx="6317918" cy="190294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EDUKACJA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 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„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PALMA WIELKANOCNA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“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057023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023" y="3769950"/>
            <a:ext cx="3463795" cy="2597847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6655">
            <a:off x="5195968" y="2272219"/>
            <a:ext cx="2691199" cy="358826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4158">
            <a:off x="2744854" y="735421"/>
            <a:ext cx="2540607" cy="3387476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76" y="2920262"/>
            <a:ext cx="2585651" cy="3447535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125" y="399530"/>
            <a:ext cx="2449570" cy="326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482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361" y="352808"/>
            <a:ext cx="2526243" cy="2970255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95525" y="3518211"/>
            <a:ext cx="2119231" cy="2843561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61" y="1219666"/>
            <a:ext cx="6129454" cy="459709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92369" y="737374"/>
            <a:ext cx="2955073" cy="221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4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49404" y="3102713"/>
            <a:ext cx="3694669" cy="2771002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49588" y="1189312"/>
            <a:ext cx="5881413" cy="4411059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3617" y="3102711"/>
            <a:ext cx="3694670" cy="2771004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930375" y="454135"/>
            <a:ext cx="4377606" cy="190294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POMOC </a:t>
            </a:r>
          </a:p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DLA HOSPICJUM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7589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468" y="4278286"/>
            <a:ext cx="2172082" cy="2271257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5363" y="986520"/>
            <a:ext cx="2921620" cy="219121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40610" y="3593940"/>
            <a:ext cx="2995113" cy="2246335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999" y="752340"/>
            <a:ext cx="2607259" cy="1771751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13" y="4427032"/>
            <a:ext cx="2807279" cy="1973766"/>
          </a:xfrm>
          <a:prstGeom prst="rect">
            <a:avLst/>
          </a:prstGeom>
        </p:spPr>
      </p:pic>
      <p:sp>
        <p:nvSpPr>
          <p:cNvPr id="9" name="Stačiakampis 8"/>
          <p:cNvSpPr/>
          <p:nvPr/>
        </p:nvSpPr>
        <p:spPr>
          <a:xfrm>
            <a:off x="3612605" y="2524092"/>
            <a:ext cx="5053913" cy="1523802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ŚWIATOWY DZIEŃ ZESPOŁU DOWNA</a:t>
            </a:r>
          </a:p>
        </p:txBody>
      </p:sp>
      <p:pic>
        <p:nvPicPr>
          <p:cNvPr id="1026" name="Picture 2" descr="Dzień kolorowej skarpetki - Szkoła Podstawowa im. Józefa Lompy w Lubsz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613" y="330369"/>
            <a:ext cx="2263937" cy="196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7281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02354" y="2306331"/>
            <a:ext cx="4623109" cy="3467332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7534" y="2318835"/>
            <a:ext cx="4668646" cy="3501485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98691" y="2305672"/>
            <a:ext cx="4617845" cy="3463385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1242607" y="423150"/>
            <a:ext cx="9395655" cy="1048810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EDUKACJA„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PIĘKNO PORCELANY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“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5566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5939" y="1950072"/>
            <a:ext cx="4270917" cy="3203188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21443" y="1954253"/>
            <a:ext cx="4304370" cy="3228278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005" y="3821607"/>
            <a:ext cx="2831517" cy="2607074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96738" y="591608"/>
            <a:ext cx="3122052" cy="283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7249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83474" y="1921960"/>
            <a:ext cx="4435652" cy="2846813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01926" y="4534493"/>
            <a:ext cx="2029521" cy="1522141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32129" y="914402"/>
            <a:ext cx="3479182" cy="2609387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70" y="680225"/>
            <a:ext cx="4527705" cy="533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2522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22822" y="3655173"/>
            <a:ext cx="3210591" cy="2407943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9052" y="3400424"/>
            <a:ext cx="3562815" cy="2672111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560" y="415867"/>
            <a:ext cx="3578099" cy="2683575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98393" y="3655173"/>
            <a:ext cx="3210591" cy="2407943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549" y="1404756"/>
            <a:ext cx="3010627" cy="4293221"/>
          </a:xfrm>
          <a:prstGeom prst="rect">
            <a:avLst/>
          </a:prstGeom>
        </p:spPr>
      </p:pic>
      <p:sp>
        <p:nvSpPr>
          <p:cNvPr id="7" name="Stačiakampis 6"/>
          <p:cNvSpPr/>
          <p:nvPr/>
        </p:nvSpPr>
        <p:spPr>
          <a:xfrm>
            <a:off x="684404" y="415867"/>
            <a:ext cx="3571411" cy="2208538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6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KONKURS</a:t>
            </a:r>
            <a:r>
              <a:rPr lang="lt-LT" sz="36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 </a:t>
            </a:r>
            <a:endParaRPr lang="pl-PL" sz="36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  <a:p>
            <a:pPr algn="ctr"/>
            <a:r>
              <a:rPr lang="lt-LT" sz="36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„</a:t>
            </a:r>
            <a:r>
              <a:rPr lang="lt-LT" sz="3600" b="1" i="1" dirty="0">
                <a:latin typeface="Lucida Console" panose="020B0609040504020204" pitchFamily="49" charset="0"/>
              </a:rPr>
              <a:t>SAULĖGRĄŽOS </a:t>
            </a:r>
            <a:r>
              <a:rPr lang="lt-LT" sz="3600" b="1" i="1" dirty="0" smtClean="0">
                <a:latin typeface="Lucida Console" panose="020B0609040504020204" pitchFamily="49" charset="0"/>
              </a:rPr>
              <a:t>AKADEMIJA</a:t>
            </a:r>
            <a:r>
              <a:rPr lang="lt-LT" sz="36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“</a:t>
            </a:r>
            <a:endParaRPr lang="pl-PL" sz="36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0104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15702" y="3788883"/>
            <a:ext cx="3047381" cy="2285536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76228" y="767444"/>
            <a:ext cx="2932772" cy="2199579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30450" y="767444"/>
            <a:ext cx="2932771" cy="2199578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49727" y="3788882"/>
            <a:ext cx="3047381" cy="2285536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424" y="3407958"/>
            <a:ext cx="2285537" cy="3047382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2" y="3111190"/>
            <a:ext cx="2508113" cy="3344150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011" y="400847"/>
            <a:ext cx="2207477" cy="2943303"/>
          </a:xfrm>
          <a:prstGeom prst="rect">
            <a:avLst/>
          </a:prstGeom>
        </p:spPr>
      </p:pic>
      <p:sp>
        <p:nvSpPr>
          <p:cNvPr id="10" name="Stačiakampis 9"/>
          <p:cNvSpPr/>
          <p:nvPr/>
        </p:nvSpPr>
        <p:spPr>
          <a:xfrm>
            <a:off x="272453" y="267032"/>
            <a:ext cx="3150971" cy="2844158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GARS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Ų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 TERAPIJOS EDUKACIJA</a:t>
            </a:r>
          </a:p>
        </p:txBody>
      </p:sp>
    </p:spTree>
    <p:extLst>
      <p:ext uri="{BB962C8B-B14F-4D97-AF65-F5344CB8AC3E}">
        <p14:creationId xmlns:p14="http://schemas.microsoft.com/office/powerpoint/2010/main" val="23557878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3800" y="1989177"/>
            <a:ext cx="3538033" cy="2653525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317" y="1170878"/>
            <a:ext cx="5768897" cy="4326673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233" y="1546924"/>
            <a:ext cx="2670250" cy="356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1346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10355" y="3537599"/>
            <a:ext cx="3300761" cy="2475571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440" y="3778871"/>
            <a:ext cx="2932771" cy="2199578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440" y="679432"/>
            <a:ext cx="2932771" cy="2199579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36383" y="2737300"/>
            <a:ext cx="4215389" cy="3161542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98434" y="2938447"/>
            <a:ext cx="3985506" cy="2989130"/>
          </a:xfrm>
          <a:prstGeom prst="rect">
            <a:avLst/>
          </a:prstGeom>
        </p:spPr>
      </p:pic>
      <p:sp>
        <p:nvSpPr>
          <p:cNvPr id="7" name="Stačiakampis 6"/>
          <p:cNvSpPr/>
          <p:nvPr/>
        </p:nvSpPr>
        <p:spPr>
          <a:xfrm>
            <a:off x="3549824" y="426167"/>
            <a:ext cx="8235928" cy="970753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EDUKACJA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 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„PEJZA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Ż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 MIASTA“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589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13097" y="872215"/>
            <a:ext cx="3430954" cy="2573215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27621" y="2905252"/>
            <a:ext cx="4044676" cy="3033508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1142" y="2905252"/>
            <a:ext cx="4044676" cy="3033508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966" y="4054929"/>
            <a:ext cx="2573216" cy="2389415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1425265" y="333940"/>
            <a:ext cx="4065372" cy="1902941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SPEKTAKL</a:t>
            </a:r>
          </a:p>
          <a:p>
            <a:pPr algn="ctr"/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„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KOPCIUSZEK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“</a:t>
            </a:r>
            <a:endParaRPr lang="pl-PL" sz="4000" b="1" i="1" dirty="0" smtClean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  <p:pic>
        <p:nvPicPr>
          <p:cNvPr id="1026" name="Picture 2" descr="Dzień Dziecka / Publikacje, Materiał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828" y="4377328"/>
            <a:ext cx="2180770" cy="17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zień Dziecka - Przedszkole Nr 1 w Gryfini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828" y="1262756"/>
            <a:ext cx="2205984" cy="19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0785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817" y="2844641"/>
            <a:ext cx="3930634" cy="2947976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085" y="2353312"/>
            <a:ext cx="2209889" cy="3930632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276" y="596630"/>
            <a:ext cx="2619806" cy="3493074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789" y="3622269"/>
            <a:ext cx="2057400" cy="2743200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5014">
            <a:off x="8857604" y="2429858"/>
            <a:ext cx="2628072" cy="3504096"/>
          </a:xfrm>
          <a:prstGeom prst="rect">
            <a:avLst/>
          </a:prstGeom>
        </p:spPr>
      </p:pic>
      <p:sp>
        <p:nvSpPr>
          <p:cNvPr id="12" name="Stačiakampis 11"/>
          <p:cNvSpPr/>
          <p:nvPr/>
        </p:nvSpPr>
        <p:spPr>
          <a:xfrm>
            <a:off x="647600" y="596630"/>
            <a:ext cx="5053913" cy="1604542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ZAKOŃCZENIE ROKU SZKOLNEGO</a:t>
            </a:r>
          </a:p>
        </p:txBody>
      </p:sp>
    </p:spTree>
    <p:extLst>
      <p:ext uri="{BB962C8B-B14F-4D97-AF65-F5344CB8AC3E}">
        <p14:creationId xmlns:p14="http://schemas.microsoft.com/office/powerpoint/2010/main" val="12595435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87" y="928048"/>
            <a:ext cx="3012675" cy="5349922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657" y="1176656"/>
            <a:ext cx="2751371" cy="4885898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747" y="1513238"/>
            <a:ext cx="3134657" cy="4179542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595" y="1543591"/>
            <a:ext cx="3114020" cy="415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901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veikslėlis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410" y="2676206"/>
            <a:ext cx="4197213" cy="3147910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55587" y="2448755"/>
            <a:ext cx="4457158" cy="3342869"/>
          </a:xfrm>
          <a:prstGeom prst="rect">
            <a:avLst/>
          </a:prstGeom>
        </p:spPr>
      </p:pic>
      <p:pic>
        <p:nvPicPr>
          <p:cNvPr id="12" name="Paveikslėlis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88472" y="1366805"/>
            <a:ext cx="5693672" cy="4270254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520241" y="502399"/>
            <a:ext cx="4772980" cy="1125679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ALBERT – </a:t>
            </a:r>
            <a:r>
              <a:rPr lang="lt-LT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7 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LAT</a:t>
            </a:r>
            <a:endParaRPr lang="pl-PL" sz="4000" b="1" i="1" dirty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7568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21" y="2090193"/>
            <a:ext cx="3154522" cy="4241042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78357" y="2620323"/>
            <a:ext cx="4241042" cy="3180782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57285" y="1632584"/>
            <a:ext cx="5369887" cy="4027415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750853" y="518065"/>
            <a:ext cx="5053913" cy="1413473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RAFAŁ </a:t>
            </a:r>
            <a:r>
              <a:rPr lang="pl-PL" sz="4000" b="1" i="1" dirty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– 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9 LAT</a:t>
            </a:r>
            <a:endParaRPr lang="pl-PL" sz="4000" b="1" i="1" dirty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7280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96" y="2904502"/>
            <a:ext cx="2560551" cy="3387308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08" y="2507393"/>
            <a:ext cx="3157858" cy="3784417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91999" y="2247711"/>
            <a:ext cx="4621827" cy="3466370"/>
          </a:xfrm>
          <a:prstGeom prst="rect">
            <a:avLst/>
          </a:prstGeom>
        </p:spPr>
      </p:pic>
      <p:sp>
        <p:nvSpPr>
          <p:cNvPr id="8" name="Stačiakampis 7"/>
          <p:cNvSpPr/>
          <p:nvPr/>
        </p:nvSpPr>
        <p:spPr>
          <a:xfrm>
            <a:off x="562396" y="716885"/>
            <a:ext cx="5202195" cy="1424149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EMILIJA </a:t>
            </a:r>
            <a:r>
              <a:rPr lang="pl-PL" sz="4000" b="1" i="1" dirty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– 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10 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LAT</a:t>
            </a:r>
            <a:endParaRPr lang="pl-PL" sz="4000" b="1" i="1" dirty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Paveikslėlis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660" y="426953"/>
            <a:ext cx="2106828" cy="257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761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81618" y="1565864"/>
            <a:ext cx="5398200" cy="4048650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965" y="3778589"/>
            <a:ext cx="2869370" cy="2152027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33523" y="2966126"/>
            <a:ext cx="3797901" cy="2848426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48358" y="2966125"/>
            <a:ext cx="3797902" cy="2848427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656099" y="701932"/>
            <a:ext cx="5053913" cy="1208756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DARIUS </a:t>
            </a:r>
            <a:r>
              <a:rPr lang="pl-PL" sz="4000" b="1" i="1" dirty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– 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11 LAT</a:t>
            </a:r>
            <a:endParaRPr lang="pl-PL" sz="4000" b="1" i="1" dirty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9373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52406" y="2616932"/>
            <a:ext cx="4235215" cy="3176411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7320" y="2655304"/>
            <a:ext cx="4191360" cy="3143521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396" y="3347208"/>
            <a:ext cx="3259994" cy="2975537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18734" y="809843"/>
            <a:ext cx="2661316" cy="1995987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760876" y="477178"/>
            <a:ext cx="5053913" cy="1495360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MARCIN </a:t>
            </a:r>
            <a:r>
              <a:rPr lang="pl-PL" sz="4000" b="1" i="1" dirty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– 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12 LAT</a:t>
            </a:r>
            <a:endParaRPr lang="pl-PL" sz="4000" b="1" i="1" dirty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6240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123" y="2644205"/>
            <a:ext cx="4340051" cy="3255038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84243" y="2422095"/>
            <a:ext cx="4593891" cy="3445418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62031" y="1879983"/>
            <a:ext cx="5213446" cy="3910085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593629" y="535259"/>
            <a:ext cx="5053913" cy="1222805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PAWEŁ </a:t>
            </a:r>
            <a:r>
              <a:rPr lang="pl-PL" sz="4000" b="1" i="1" dirty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– 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12 LAT</a:t>
            </a:r>
            <a:endParaRPr lang="pl-PL" sz="4000" b="1" i="1" dirty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5542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0" y="2867736"/>
            <a:ext cx="3725839" cy="2794379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9550" y="2394851"/>
            <a:ext cx="4531436" cy="3398577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39020" y="1466789"/>
            <a:ext cx="5592078" cy="4194058"/>
          </a:xfrm>
          <a:prstGeom prst="rect">
            <a:avLst/>
          </a:prstGeom>
        </p:spPr>
      </p:pic>
      <p:sp>
        <p:nvSpPr>
          <p:cNvPr id="7" name="Stačiakampis 6"/>
          <p:cNvSpPr/>
          <p:nvPr/>
        </p:nvSpPr>
        <p:spPr>
          <a:xfrm>
            <a:off x="329207" y="479502"/>
            <a:ext cx="5053913" cy="1144582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DAMIAN </a:t>
            </a:r>
            <a:r>
              <a:rPr lang="pl-PL" sz="4000" b="1" i="1" dirty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– 14 </a:t>
            </a:r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LAT</a:t>
            </a:r>
            <a:endParaRPr lang="pl-PL" sz="4000" b="1" i="1" dirty="0">
              <a:latin typeface="Lucida Console" panose="020B0609040504020204" pitchFamily="49" charset="0"/>
              <a:ea typeface="Gadugi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6161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69152" y="1823382"/>
            <a:ext cx="4554941" cy="3416206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8819" y="2785848"/>
            <a:ext cx="4189862" cy="3142397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5080" y="2327833"/>
            <a:ext cx="4713308" cy="3534981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356502" y="434898"/>
            <a:ext cx="5053913" cy="1230128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4000" b="1" i="1" dirty="0" smtClean="0">
                <a:latin typeface="Lucida Console" panose="020B0609040504020204" pitchFamily="49" charset="0"/>
                <a:ea typeface="Gadugi" panose="020B0502040204020203" pitchFamily="34" charset="0"/>
                <a:cs typeface="Calibri Light" panose="020F0302020204030204" pitchFamily="34" charset="0"/>
              </a:rPr>
              <a:t>ELINA – 14 LAT</a:t>
            </a:r>
          </a:p>
        </p:txBody>
      </p:sp>
    </p:spTree>
    <p:extLst>
      <p:ext uri="{BB962C8B-B14F-4D97-AF65-F5344CB8AC3E}">
        <p14:creationId xmlns:p14="http://schemas.microsoft.com/office/powerpoint/2010/main" val="40680254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rnament ram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09" y="490654"/>
            <a:ext cx="11106615" cy="583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tačiakampis 2"/>
          <p:cNvSpPr/>
          <p:nvPr/>
        </p:nvSpPr>
        <p:spPr>
          <a:xfrm>
            <a:off x="3735657" y="1417157"/>
            <a:ext cx="4616605" cy="40255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Stačiakampis 5"/>
          <p:cNvSpPr/>
          <p:nvPr/>
        </p:nvSpPr>
        <p:spPr>
          <a:xfrm>
            <a:off x="2995959" y="1472429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sz="4200" dirty="0" smtClean="0"/>
              <a:t>Każdy dzień </a:t>
            </a:r>
            <a:endParaRPr lang="lt-LT" sz="4200" dirty="0" smtClean="0"/>
          </a:p>
          <a:p>
            <a:pPr algn="ctr"/>
            <a:r>
              <a:rPr lang="pl-PL" sz="4200" dirty="0" smtClean="0"/>
              <a:t>spędzony razem dopisał kolejny </a:t>
            </a:r>
            <a:endParaRPr lang="lt-LT" sz="4200" dirty="0" smtClean="0"/>
          </a:p>
          <a:p>
            <a:pPr algn="ctr"/>
            <a:r>
              <a:rPr lang="pl-PL" sz="4200" dirty="0" smtClean="0"/>
              <a:t>piękny rozdział </a:t>
            </a:r>
            <a:endParaRPr lang="lt-LT" sz="4200" dirty="0" smtClean="0"/>
          </a:p>
          <a:p>
            <a:pPr algn="ctr"/>
            <a:r>
              <a:rPr lang="pl-PL" sz="4200" dirty="0" smtClean="0"/>
              <a:t>do historii </a:t>
            </a:r>
            <a:endParaRPr lang="lt-LT" sz="4200" dirty="0" smtClean="0"/>
          </a:p>
          <a:p>
            <a:pPr algn="ctr"/>
            <a:r>
              <a:rPr lang="pl-PL" sz="4200" b="1" dirty="0" smtClean="0"/>
              <a:t>NASZEJ KLASY.</a:t>
            </a:r>
            <a:endParaRPr lang="lt-LT" sz="4200" b="1" dirty="0"/>
          </a:p>
        </p:txBody>
      </p:sp>
    </p:spTree>
    <p:extLst>
      <p:ext uri="{BB962C8B-B14F-4D97-AF65-F5344CB8AC3E}">
        <p14:creationId xmlns:p14="http://schemas.microsoft.com/office/powerpoint/2010/main" val="5533826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„Savon“">
  <a:themeElements>
    <a:clrScheme name="„Savon“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„Savon“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„Savon“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TM03457510[[fn=„Savon“]]</Template>
  <TotalTime>476</TotalTime>
  <Words>172</Words>
  <Application>Microsoft Office PowerPoint</Application>
  <PresentationFormat>Plačiaekranė</PresentationFormat>
  <Paragraphs>60</Paragraphs>
  <Slides>67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67</vt:i4>
      </vt:variant>
    </vt:vector>
  </HeadingPairs>
  <TitlesOfParts>
    <vt:vector size="75" baseType="lpstr">
      <vt:lpstr>Calibri Light</vt:lpstr>
      <vt:lpstr>Century Gothic</vt:lpstr>
      <vt:lpstr>Gadugi</vt:lpstr>
      <vt:lpstr>Garamond</vt:lpstr>
      <vt:lpstr>Lucida Console</vt:lpstr>
      <vt:lpstr>MV Boli</vt:lpstr>
      <vt:lpstr>Segoe Script</vt:lpstr>
      <vt:lpstr>„Savon“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Nasza klasa 2025-26</dc:title>
  <dc:creator>Windows User</dc:creator>
  <cp:lastModifiedBy>Windows User</cp:lastModifiedBy>
  <cp:revision>45</cp:revision>
  <dcterms:created xsi:type="dcterms:W3CDTF">2026-07-10T07:12:02Z</dcterms:created>
  <dcterms:modified xsi:type="dcterms:W3CDTF">2026-09-16T08:37:31Z</dcterms:modified>
</cp:coreProperties>
</file>