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6" r:id="rId4"/>
    <p:sldId id="272" r:id="rId5"/>
    <p:sldId id="275" r:id="rId6"/>
    <p:sldId id="273" r:id="rId7"/>
    <p:sldId id="278" r:id="rId8"/>
    <p:sldId id="265" r:id="rId9"/>
    <p:sldId id="268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88B5B10-4A4A-4488-8FB0-D6A0C215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31579950-F1C4-4746-BC8B-C017519F7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DD7FB15-69F6-409F-8BE3-A4E987B3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958507C-3F3F-4754-A21D-FA14330E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35D50E9-0D93-47B1-BAA2-FEE25C566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565274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678D39-85ED-46A3-BD32-C50BA30F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94DDE6D-4F5A-4441-9D68-88297F6AF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765FC69-ED9F-4E13-842E-87D686B6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DDA0763-E648-494B-A99A-7E5872BE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8F24CC5-597E-4C49-BA2E-FA25DA0E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577671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411DB2D6-D2F8-4934-B8BA-2A58B7815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135730C-08DD-4968-B788-FAB607649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EE71772-F953-4B6C-9195-3D2801EE8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B61EA58-0FFE-424D-9117-C46AAE35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4783B10-0671-4641-8939-9F49DC41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4101411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832676-45FC-475B-901E-AAEAC128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8AF21D3-4E2E-4049-BC1B-C3EC171F9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FD38742-4B0A-4B96-BB28-8C232657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5E96A50-426B-45C6-B29A-39881C9E7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815FAF0-6634-4BF7-B9AE-C7758052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4255737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3AF7C5-F226-4F6C-AFE2-7550C416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70AC71C-F053-4D7C-B318-66E31D6D9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E3A3F29-2349-42C1-BE4E-BBD38CCF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E86EB61-BB97-4B98-A74E-1256361C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A762B69-8AE6-4E72-B8E5-6482B3C55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279143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FD93A64-F190-4A45-A44C-1772EC55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B62C841-48D5-424C-AAD2-3AC276A72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3BAF0FD-5D23-4196-B53F-8A9CA547D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729393B-ABE4-4672-A187-85398F3C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ED68192-E338-49C2-9B8C-D7394135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F77961E3-71A7-4E21-943E-86D8B468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900561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AC887A-D89A-4D11-A3FE-C3D24C1D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F80E98E-689B-4A99-80EB-65817334B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352B2719-796B-4805-ADBF-5E505469E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2FCC83A0-8A0E-4071-876B-2BCAFFCB7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6E0EF67-29E8-4977-904D-774EB74CE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640A99B-22B1-491D-A0E7-F46939F9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AD739997-2C92-4609-A056-0B9839E4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5065C376-7FC5-4CDB-8FED-326B6F91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048740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E1CAE49-C003-4FA4-804E-E2ADE089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73A41D0-CA30-4C21-A2FA-F8B56F850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003E941-6FF1-4B1B-80C9-1EF58757A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63BEB85-66D3-408C-9FD0-FD06F2A6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422262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1B826397-66EB-4F81-80BC-F4806663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13434D0-57BB-4C81-B1FE-54CA9434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DEC5DB96-5B10-44B5-A150-C9BB7235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580014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C7235A7-AB9A-460D-87F2-8805483B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1105605-E7F7-4BAB-A9A3-6F2B3CCA1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523C7F1-2BDA-4866-AFBA-F19CD2079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F220EC7-27F7-49C2-B1E9-34E91FF2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3202AAF-7A36-4317-89CC-49665336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69DEA04-FB40-4563-A520-64E0438C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515424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84105A1-D0F8-47CC-B808-04C41972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1E940250-2C27-4890-AB05-CEC362E79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A0B6B37-0095-4B9A-BCB5-85520E4CB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4D8D06D-6277-4109-8683-E52A70EB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A37F3BD-6E1D-4652-A951-452BFEE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C1471BD-3A3F-4321-B0CC-CA982F40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235209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F9DBEB73-4012-4F00-A8C0-D2B3C6F2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3FEAF4E-3999-4361-AD18-B87077C58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5F60FCF-6906-419B-83C1-32A17D72A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367C-13F8-4F9D-AC14-7C3EF140048D}" type="datetimeFigureOut">
              <a:rPr lang="lt-LT" smtClean="0"/>
              <a:t>2023-11-25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D9B777C-D37F-4F69-81E2-8050BD7D5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2480603-075E-4A0F-B8A8-A880F7351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E2D6-C8FC-432D-B933-C667B23442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097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13F138E0-0FA4-494E-AD6B-8C5F9B98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26" y="365125"/>
            <a:ext cx="11906774" cy="3063875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solidFill>
                  <a:srgbClr val="002060"/>
                </a:solidFill>
              </a:rPr>
              <a:t>Temat: Matematyka w kolorach. Karta pracy.</a:t>
            </a:r>
            <a:br>
              <a:rPr lang="pl-PL" sz="4000" b="1" dirty="0">
                <a:solidFill>
                  <a:srgbClr val="00206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Cele: Wykona różnorodne łamigłówki. Powtórzy zdobyte wiadomości. Wykona działania dodawania i odejmowania w zakresie 20.</a:t>
            </a:r>
            <a:br>
              <a:rPr lang="pl-PL" sz="4000" b="1" dirty="0">
                <a:solidFill>
                  <a:srgbClr val="002060"/>
                </a:solidFill>
              </a:rPr>
            </a:br>
            <a:br>
              <a:rPr lang="pl-PL" sz="4000" b="1" dirty="0">
                <a:solidFill>
                  <a:srgbClr val="002060"/>
                </a:solidFill>
              </a:rPr>
            </a:br>
            <a:endParaRPr lang="lt-LT" sz="4000" b="1" dirty="0">
              <a:solidFill>
                <a:srgbClr val="002060"/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77D5522-B6C0-4660-88A3-36545405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751" y="2407640"/>
            <a:ext cx="3398841" cy="43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097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B6E761-8DEE-4091-9AF1-61DF36F9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chemeClr val="accent6">
                    <a:lumMod val="50000"/>
                  </a:schemeClr>
                </a:solidFill>
              </a:rPr>
              <a:t>Wykonaj na tablicy. Odczytaj temperaturę.</a:t>
            </a:r>
            <a:endParaRPr lang="lt-LT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8B3D111-751F-4A3D-BAEE-CA2FD34FE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84" y="1359839"/>
            <a:ext cx="1504376" cy="50223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19AA388-1EDF-42EC-88B1-B75C21EF7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54" y="1441434"/>
            <a:ext cx="1600880" cy="4667354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9CE4560-B888-4238-929B-0CB3AE20D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720" y="1263200"/>
            <a:ext cx="5653186" cy="48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7901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>
            <a:extLst>
              <a:ext uri="{FF2B5EF4-FFF2-40B4-BE49-F238E27FC236}">
                <a16:creationId xmlns:a16="http://schemas.microsoft.com/office/drawing/2014/main" id="{F400FD4B-C173-4106-A6D1-4715FA9A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6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4">
                    <a:lumMod val="50000"/>
                  </a:schemeClr>
                </a:solidFill>
              </a:rPr>
              <a:t>Rozwiąż łamigłówkę.</a:t>
            </a:r>
            <a:endParaRPr lang="lt-LT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B27236C6-61D3-46DD-83FC-9C348D21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664" y="942392"/>
            <a:ext cx="7852269" cy="546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1973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A589270-2A8D-49A5-AFB3-3F5DC9EF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457200"/>
            <a:ext cx="97726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7006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798C4F7-D3D6-4F63-8044-136B8B6BB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5A8837D-95AD-472B-9661-B5B5B5286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8" t="25033" r="3720" b="-53"/>
          <a:stretch/>
        </p:blipFill>
        <p:spPr>
          <a:xfrm>
            <a:off x="121298" y="2565917"/>
            <a:ext cx="11786154" cy="2351315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ABCDB79-06CF-47BA-BA19-083E096E6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357" y="1329320"/>
            <a:ext cx="44005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3046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39857AC-F2BC-4CED-B483-EF8344E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11" y="308113"/>
            <a:ext cx="10919412" cy="215294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9BA2F94-6FA6-42DE-A913-0D17D942A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5" y="2894463"/>
            <a:ext cx="10617928" cy="26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1653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8154D7E-142B-4F58-9BB2-2A07BB11A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01" y="691305"/>
            <a:ext cx="7824219" cy="563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9466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E0BCD0F-462B-4CDC-99C6-B5BA08A6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258" y="365125"/>
            <a:ext cx="3778541" cy="1325563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</a:rPr>
              <a:t>Karta pracy.</a:t>
            </a:r>
            <a:endParaRPr lang="lt-LT" sz="3200" b="1" dirty="0">
              <a:solidFill>
                <a:srgbClr val="C00000"/>
              </a:solidFill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DF634C4-3597-4293-A109-8EB0700F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279"/>
            <a:ext cx="5317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788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A87DA9E1-E9E0-4DEE-B610-639F6C7C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5" y="247477"/>
            <a:ext cx="10515600" cy="54109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accent1">
                    <a:lumMod val="50000"/>
                  </a:schemeClr>
                </a:solidFill>
              </a:rPr>
              <a:t>Podsumowanie.</a:t>
            </a:r>
            <a:endParaRPr lang="lt-L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0F7D042-242B-4414-B481-A9A5D66F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915" y="1799961"/>
            <a:ext cx="3850547" cy="44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8062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49</Words>
  <Application>Microsoft Office PowerPoint</Application>
  <PresentationFormat>Plačiaekranė</PresentationFormat>
  <Paragraphs>6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„Office“ tema</vt:lpstr>
      <vt:lpstr>Temat: Matematyka w kolorach. Karta pracy. Cele: Wykona różnorodne łamigłówki. Powtórzy zdobyte wiadomości. Wykona działania dodawania i odejmowania w zakresie 20.  </vt:lpstr>
      <vt:lpstr>Wykonaj na tablicy. Odczytaj temperaturę.</vt:lpstr>
      <vt:lpstr>Rozwiąż łamigłówkę.</vt:lpstr>
      <vt:lpstr>„PowerPoint“ pateiktis</vt:lpstr>
      <vt:lpstr>   </vt:lpstr>
      <vt:lpstr>„PowerPoint“ pateiktis</vt:lpstr>
      <vt:lpstr>„PowerPoint“ pateiktis</vt:lpstr>
      <vt:lpstr>Karta pracy.</vt:lpstr>
      <vt:lpstr>Podsumowanie.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Dodawanie w zakresie 20. „Chór”. Pod. str. 24-25, ćw. str. 12. Cele: Zapozna się jak dodawać w zakresie 20 z przekroczeniem progu dziesiątkowego. Zapisze działania do obrazków.</dc:title>
  <dc:creator>19261</dc:creator>
  <cp:lastModifiedBy>19261</cp:lastModifiedBy>
  <cp:revision>59</cp:revision>
  <dcterms:created xsi:type="dcterms:W3CDTF">2023-09-16T13:49:09Z</dcterms:created>
  <dcterms:modified xsi:type="dcterms:W3CDTF">2023-11-25T09:11:42Z</dcterms:modified>
</cp:coreProperties>
</file>