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423" r:id="rId3"/>
    <p:sldId id="426" r:id="rId4"/>
    <p:sldId id="414" r:id="rId5"/>
    <p:sldId id="425" r:id="rId6"/>
    <p:sldId id="427" r:id="rId7"/>
    <p:sldId id="424" r:id="rId8"/>
    <p:sldId id="421" r:id="rId9"/>
    <p:sldId id="419" r:id="rId10"/>
    <p:sldId id="429" r:id="rId11"/>
    <p:sldId id="428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3300"/>
    <a:srgbClr val="9900CC"/>
    <a:srgbClr val="990033"/>
    <a:srgbClr val="660033"/>
    <a:srgbClr val="333399"/>
    <a:srgbClr val="993366"/>
    <a:srgbClr val="A50021"/>
    <a:srgbClr val="660066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A3E031-4D66-41D6-9D80-CC8A7CA7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395ED86-9B6F-40D5-9D0B-7B9F933A3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13E08C-FFA5-40FD-BE71-AB86426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AFE2663-DDD5-4687-A776-61FF7E7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51EEB35-B76D-4C5E-872D-1110CB08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535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37FEC5-5242-4BE6-93A2-FAF5804B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C7FB70F-D090-46F0-8020-CDECF9E99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6F62E0C-3A9D-4255-977F-82A3559E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5D2F8EA-AAF1-4A50-8FF3-5166D41B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A5800DA-4E99-4C9D-8C49-4D9D53CD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90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D0BCD3C-F121-4A59-ABF3-5CBD8D031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DA5DAF3-D9DA-48C9-BEFC-A34F4051B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B0391F2-B8A9-4280-91FC-A45FF346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E865FEF-0543-49E7-90F7-0B443987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74FD1FE-4561-4E1E-BC58-CB6586D8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63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C933255-A166-47AC-B5D8-69EC5D0D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838F66C-4EA2-43D3-928D-DD438544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F2DFEDA-86B1-4EB4-8A3C-C80A094D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A2D8DC4-6E90-494F-9CBC-7EE855E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A425C0B-677C-4CDF-BE27-5D90A819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6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032990-E21F-49B0-A695-A3E1E77E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3AD66DE-1763-46DC-84B0-B4084D27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C431D65-FDFE-4B07-97CF-44E7E163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B57697F-C8DF-44AD-9E6F-4526B322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399D4D5-6004-4494-B320-AD499834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20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8A4119-94C4-41CD-819C-C02FD5A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7BE8707-7A16-4310-8538-D31882F64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1B0D63-5409-4D7C-AC4C-95037B1FD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2098400-B513-401D-9121-2EC62C77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0954250-2441-49E1-A240-5E7716D4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6DEC8A5-6F38-4115-95D1-74A99186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83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C7754E-0FD8-4A7A-A69B-66164651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DD20054-1518-4AF9-8917-4D58CF1F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E83CDB5-0025-476A-AB4C-07CD0F43C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D236991-BD33-4016-A16E-B39CB8CBF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BF6E0BD-D462-4928-882F-59FAD4973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E0DF72E-B8A7-4F6A-BD41-DEFB755E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F9A3669-2879-479E-9BE6-EDCDFCB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303A72F-6F86-4EDA-8AD3-657BB145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5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C80B6F-1FFB-4881-B7F7-231882A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B1E189D-F3B2-40A8-8441-1FD8157E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C520257-4344-4069-B6D4-BE3ED7BD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D41706F-4C40-4ED7-9A3D-0A0A529A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84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9F43610-72C2-459D-85DC-90C62634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C597448-E040-48DC-838D-21A96F24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1E5E966-2C3B-4F37-8829-8EBCCF61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032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C28AE68-0FB6-42C6-B795-47B08D1D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61D5EA-F459-47B9-88D1-6C9ECBE1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B1FF02A-7D72-4C1B-B3A1-8C6B139F2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AFA23D4-50A5-43E9-A617-6B7201F4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B32C2DB-95D7-4C85-A3B7-70A907DF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7D2DCD7-6D61-4FB1-ABEB-E0FD26EB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947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B8A363A-32EA-49A8-B8E0-979BC387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5DAB645-FF29-4948-BB43-C2DE11B80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FD5707A-05B8-42C7-934B-1C7AD72EF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F50EBC9-D4E9-4938-938A-CAE86FD9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6777F75-AF7B-49DB-B96D-17F0834B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9C53122-1D3E-4412-849F-CCDA16DD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61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B035F241-228E-4487-85CD-E8A1A6CE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96843AD-8F27-492A-A06B-3A87D496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F6A81E3-797E-47A2-913D-0306D2F74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524E-D89E-4402-B9FB-A360EA4B037A}" type="datetimeFigureOut">
              <a:rPr lang="lt-LT" smtClean="0"/>
              <a:pPr/>
              <a:t>2023-11-25</a:t>
            </a:fld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ED4C82C-F804-4766-9A70-73B02B10D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0A8F161-44F2-48C0-8EEA-B2250667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F6BD-D8BC-4FA9-8D60-D47B81AB7858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58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B79E546-CD42-480F-B6C8-D6E105C4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3557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990033"/>
                </a:solidFill>
              </a:rPr>
              <a:t>Temat: Pisownia „</a:t>
            </a:r>
            <a:r>
              <a:rPr lang="pl-PL" sz="3600" b="1" dirty="0" err="1">
                <a:solidFill>
                  <a:srgbClr val="990033"/>
                </a:solidFill>
              </a:rPr>
              <a:t>rz</a:t>
            </a:r>
            <a:r>
              <a:rPr lang="pl-PL" sz="3600" b="1" dirty="0">
                <a:solidFill>
                  <a:srgbClr val="990033"/>
                </a:solidFill>
              </a:rPr>
              <a:t>” wymiennego. Ćw. str. 75. </a:t>
            </a:r>
            <a:br>
              <a:rPr lang="pl-PL" sz="3600" b="1" dirty="0">
                <a:solidFill>
                  <a:srgbClr val="990033"/>
                </a:solidFill>
              </a:rPr>
            </a:br>
            <a:r>
              <a:rPr lang="pl-PL" sz="3600" b="1" dirty="0">
                <a:solidFill>
                  <a:srgbClr val="990033"/>
                </a:solidFill>
              </a:rPr>
              <a:t>Cele:  Pozna zasadę pisowni „</a:t>
            </a:r>
            <a:r>
              <a:rPr lang="pl-PL" sz="3600" b="1" dirty="0" err="1">
                <a:solidFill>
                  <a:srgbClr val="990033"/>
                </a:solidFill>
              </a:rPr>
              <a:t>rz</a:t>
            </a:r>
            <a:r>
              <a:rPr lang="pl-PL" sz="3600" b="1" dirty="0">
                <a:solidFill>
                  <a:srgbClr val="990033"/>
                </a:solidFill>
              </a:rPr>
              <a:t>” wymiennego.  Zapamięta pisownię niektórych wyrazów. Wykona ćwiczenia zgodnie z zasadami ortografii. </a:t>
            </a:r>
            <a:endParaRPr lang="lt-LT" sz="3600" b="1" dirty="0">
              <a:solidFill>
                <a:srgbClr val="990033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8611608-A3F7-41AC-B7B4-58283012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14" y="3797331"/>
            <a:ext cx="2158171" cy="2755631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A2D5C45-D893-4F82-B147-5E42F01D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16" y="3219039"/>
            <a:ext cx="2304488" cy="327383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EC4292E-CAF7-408E-9C33-81A79A1D5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217" y="3839318"/>
            <a:ext cx="1950889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529E12-2C9B-452D-BF3D-8BC9EC2D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559"/>
          </a:xfrm>
        </p:spPr>
        <p:txBody>
          <a:bodyPr/>
          <a:lstStyle/>
          <a:p>
            <a:r>
              <a:rPr lang="pl-PL" b="1">
                <a:solidFill>
                  <a:srgbClr val="800080"/>
                </a:solidFill>
              </a:rPr>
              <a:t>Podsumowanie lekcji.</a:t>
            </a:r>
            <a:endParaRPr lang="lt-LT" b="1" dirty="0">
              <a:solidFill>
                <a:srgbClr val="800080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9DF2266-91ED-4E4A-88E0-431535BA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70" y="2470709"/>
            <a:ext cx="3612009" cy="36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0B0A28-D91A-42CA-926F-F2D98A9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B050"/>
                </a:solidFill>
              </a:rPr>
              <a:t>Wykonaj w zeszycie. Praca dodatkowa. </a:t>
            </a:r>
            <a:endParaRPr lang="lt-LT" sz="3200" b="1" dirty="0">
              <a:solidFill>
                <a:srgbClr val="00B050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2D26600-08F5-4927-88DE-DD4F4EE7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8" y="1327166"/>
            <a:ext cx="5858433" cy="3119604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3E845BD-3EC3-41A3-BB8C-8B287F67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967" y="1412759"/>
            <a:ext cx="1531800" cy="19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A4EED49-0672-46BB-82A5-B53FE7F6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833" y="365125"/>
            <a:ext cx="5064967" cy="1389030"/>
          </a:xfrm>
        </p:spPr>
        <p:txBody>
          <a:bodyPr>
            <a:normAutofit/>
          </a:bodyPr>
          <a:lstStyle/>
          <a:p>
            <a:endParaRPr lang="lt-L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93C94C1-75B2-4E75-94DA-C30106AB6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318832" cy="624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38ED757E-FCAB-4B6B-A1B6-82393461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9" y="2109404"/>
            <a:ext cx="2358506" cy="113858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01370810-90A0-47B5-B09E-F94584A7B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99" y="3090862"/>
            <a:ext cx="2588353" cy="1351273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FF68168-623E-440E-A35D-7C4AE5385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47" y="4472374"/>
            <a:ext cx="2472784" cy="136295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11BB621-B071-4787-BDBF-ED348D080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6228" y="4372167"/>
            <a:ext cx="2059507" cy="113858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1DB36DA-15AE-426C-B59B-4A4539BA8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539" y="5208426"/>
            <a:ext cx="2552377" cy="125379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D3156EE-1F33-44AE-AB26-3A278FC37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330" y="2606933"/>
            <a:ext cx="2277178" cy="1138589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A0B8D54-30CB-4E7B-9545-46D2F720A5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033" y="1482504"/>
            <a:ext cx="2260639" cy="12538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92F134B-8AB3-42DE-BF76-439DC741E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624" y="5020938"/>
            <a:ext cx="2373669" cy="1138589"/>
          </a:xfrm>
          <a:prstGeom prst="rect">
            <a:avLst/>
          </a:prstGeom>
        </p:spPr>
      </p:pic>
      <p:sp>
        <p:nvSpPr>
          <p:cNvPr id="10" name="Pavadinimas 9">
            <a:extLst>
              <a:ext uri="{FF2B5EF4-FFF2-40B4-BE49-F238E27FC236}">
                <a16:creationId xmlns:a16="http://schemas.microsoft.com/office/drawing/2014/main" id="{C6FA4047-67B4-4FEE-A3B6-9F1DAF9B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549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solidFill>
                  <a:schemeClr val="accent4">
                    <a:lumMod val="50000"/>
                  </a:schemeClr>
                </a:solidFill>
              </a:rPr>
              <a:t>Połącz w pary.</a:t>
            </a:r>
            <a:endParaRPr lang="lt-LT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8DC8D46-C11B-45F5-AF9E-2E2D6A80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22" y="1162132"/>
            <a:ext cx="3895725" cy="424815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701517B-ADC0-413C-99E2-CCA2F688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360" y="1162132"/>
            <a:ext cx="4124325" cy="4324350"/>
          </a:xfrm>
          <a:prstGeom prst="rect">
            <a:avLst/>
          </a:prstGeom>
        </p:spPr>
      </p:pic>
      <p:sp>
        <p:nvSpPr>
          <p:cNvPr id="7" name="Pavadinimas 6">
            <a:extLst>
              <a:ext uri="{FF2B5EF4-FFF2-40B4-BE49-F238E27FC236}">
                <a16:creationId xmlns:a16="http://schemas.microsoft.com/office/drawing/2014/main" id="{449EAEA2-1739-4DB4-81D3-6E224971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3300"/>
                </a:solidFill>
              </a:rPr>
              <a:t>Wymień podane wyrazy.</a:t>
            </a:r>
            <a:endParaRPr lang="lt-LT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>
            <a:extLst>
              <a:ext uri="{FF2B5EF4-FFF2-40B4-BE49-F238E27FC236}">
                <a16:creationId xmlns:a16="http://schemas.microsoft.com/office/drawing/2014/main" id="{38A163D4-195E-405A-9339-7449D09301CB}"/>
              </a:ext>
            </a:extLst>
          </p:cNvPr>
          <p:cNvSpPr/>
          <p:nvPr/>
        </p:nvSpPr>
        <p:spPr>
          <a:xfrm>
            <a:off x="453005" y="2690336"/>
            <a:ext cx="110231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Tola uczy się grać na gitarze. Instrukcja jest w komputerze. Wszystko widać na monitorze. Dziś na dworze wielki bal. Królewski kucharz gotuje zupę w ogromnym garze. Pan Jerzy jedzie na rowerze nad morze. Niebo trochę się chmurzy. W razie deszczu pan Jerzy schowa się w jakimś barze.</a:t>
            </a:r>
            <a:endParaRPr lang="lt-LT" sz="3600" dirty="0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A8AB4E84-A804-4A93-988B-F09BA685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Przeczytaj. Wstaw ż lub rz.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F520C79F-7EEB-449C-8F89-3D0042F83771}"/>
              </a:ext>
            </a:extLst>
          </p:cNvPr>
          <p:cNvSpPr/>
          <p:nvPr/>
        </p:nvSpPr>
        <p:spPr>
          <a:xfrm>
            <a:off x="5041783" y="2818701"/>
            <a:ext cx="369116" cy="4362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323966F-2B95-46F3-BE3F-399DAE57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849" y="2803785"/>
            <a:ext cx="384081" cy="451143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3BDFAE4-5422-4A62-B2A9-D7455624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99" y="3345341"/>
            <a:ext cx="384081" cy="451143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0403B22D-AEDD-4FCE-AC10-D0753C64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06" y="3894688"/>
            <a:ext cx="384081" cy="45114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D33CBDD7-BC2A-4ACF-9869-F19A66C2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851" y="3914495"/>
            <a:ext cx="384081" cy="45114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F8F808AB-6DB6-45F1-AEC3-E7FDADA7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05" y="3355828"/>
            <a:ext cx="384081" cy="451143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355EEAA4-4A7B-4F47-B288-9CB02656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39" y="4429955"/>
            <a:ext cx="384081" cy="451143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BF723858-4367-48ED-8845-8457B136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09" y="4444636"/>
            <a:ext cx="384081" cy="451143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3B2DFA32-930E-40D3-8D2A-55556964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18" y="5007061"/>
            <a:ext cx="384081" cy="451143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62CD96F8-BBBF-4454-A5F2-DD371F04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22" y="5543957"/>
            <a:ext cx="384081" cy="451143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1C67DC79-E87D-406A-8E47-65CEAF82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97" y="4998904"/>
            <a:ext cx="384081" cy="451143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670A7CD3-E735-404B-BCD7-E8F5720B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6" y="4461414"/>
            <a:ext cx="384081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8ADFAECC-397B-4004-82B2-ABF956E7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" y="423539"/>
            <a:ext cx="7252995" cy="2886088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46D304B-E907-46B5-9D69-5F8863515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7" y="3309627"/>
            <a:ext cx="11491956" cy="2944623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E50E1A6-0DD9-48DB-8FE2-B1A093C90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183" y="2096418"/>
            <a:ext cx="1950889" cy="2426418"/>
          </a:xfrm>
          <a:prstGeom prst="rect">
            <a:avLst/>
          </a:prstGeom>
        </p:spPr>
      </p:pic>
      <p:sp>
        <p:nvSpPr>
          <p:cNvPr id="5" name="Pavadinimas 4">
            <a:extLst>
              <a:ext uri="{FF2B5EF4-FFF2-40B4-BE49-F238E27FC236}">
                <a16:creationId xmlns:a16="http://schemas.microsoft.com/office/drawing/2014/main" id="{A5A4BF42-4C1C-4B40-9887-6C99D65C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334" y="365125"/>
            <a:ext cx="3357465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Przepisz wyrazy i wymień.</a:t>
            </a:r>
            <a:endParaRPr lang="lt-LT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46B723-5E28-46DD-944B-1B7CDC45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Ćw. str. 75.</a:t>
            </a:r>
            <a:endParaRPr lang="lt-LT" sz="2800" b="1" dirty="0">
              <a:solidFill>
                <a:srgbClr val="C00000"/>
              </a:solidFill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38F90110-1A1E-4FC2-AD28-4C5DCA0B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11" y="1690688"/>
            <a:ext cx="7697693" cy="32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40968B6-8564-4FC4-9A85-7C538554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4" y="48237"/>
            <a:ext cx="7313461" cy="3844255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D5D33ED-41F3-479A-8717-6621B6075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5" y="4208957"/>
            <a:ext cx="8033657" cy="22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F81FC29-ED58-47B1-83B7-829A6A6F8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48"/>
          <a:stretch/>
        </p:blipFill>
        <p:spPr>
          <a:xfrm>
            <a:off x="690760" y="528971"/>
            <a:ext cx="8486368" cy="933194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5E6563C-0440-43A8-9161-F0A6E855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0" y="1462165"/>
            <a:ext cx="11491956" cy="2944623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65B2310D-3938-4F81-8E37-FD81954E4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477" y="65193"/>
            <a:ext cx="1950889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128</Words>
  <Application>Microsoft Office PowerPoint</Application>
  <PresentationFormat>Plačiaekranė</PresentationFormat>
  <Paragraphs>9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„Office“ tema</vt:lpstr>
      <vt:lpstr>Temat: Pisownia „rz” wymiennego. Ćw. str. 75.  Cele:  Pozna zasadę pisowni „rz” wymiennego.  Zapamięta pisownię niektórych wyrazów. Wykona ćwiczenia zgodnie z zasadami ortografii. </vt:lpstr>
      <vt:lpstr>„PowerPoint“ pateiktis</vt:lpstr>
      <vt:lpstr>Połącz w pary.</vt:lpstr>
      <vt:lpstr>Wymień podane wyrazy.</vt:lpstr>
      <vt:lpstr>Przeczytaj. Wstaw ż lub rz.</vt:lpstr>
      <vt:lpstr>Przepisz wyrazy i wymień.</vt:lpstr>
      <vt:lpstr>Ćw. str. 75.</vt:lpstr>
      <vt:lpstr>„PowerPoint“ pateiktis</vt:lpstr>
      <vt:lpstr>„PowerPoint“ pateiktis</vt:lpstr>
      <vt:lpstr>Podsumowanie lekcji.</vt:lpstr>
      <vt:lpstr>Wykonaj w zeszycie. Praca dodatkowa.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Czytanie tekstu ”Babie lato i inne pajęcze sztuczki”. Układanie i zapisywanie zdań do obrazka „Pajączek” .Pod. str. 16- 17.   Cele: Przeczyta, zrozumie i spróbuje opowiedzieć jak zrozumiał tekst. Ułoży i zapisze zdania do obrazka.</dc:title>
  <dc:creator>19261</dc:creator>
  <cp:lastModifiedBy>19261</cp:lastModifiedBy>
  <cp:revision>209</cp:revision>
  <dcterms:created xsi:type="dcterms:W3CDTF">2023-09-10T16:50:33Z</dcterms:created>
  <dcterms:modified xsi:type="dcterms:W3CDTF">2023-11-25T08:57:25Z</dcterms:modified>
</cp:coreProperties>
</file>