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66" r:id="rId3"/>
    <p:sldId id="359" r:id="rId4"/>
    <p:sldId id="368" r:id="rId5"/>
    <p:sldId id="369" r:id="rId6"/>
    <p:sldId id="360" r:id="rId7"/>
    <p:sldId id="335" r:id="rId8"/>
    <p:sldId id="315" r:id="rId9"/>
    <p:sldId id="352" r:id="rId10"/>
    <p:sldId id="370" r:id="rId1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00CC"/>
    <a:srgbClr val="A50021"/>
    <a:srgbClr val="333399"/>
    <a:srgbClr val="660066"/>
    <a:srgbClr val="666633"/>
    <a:srgbClr val="333300"/>
    <a:srgbClr val="000066"/>
    <a:srgbClr val="6600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5A3E031-4D66-41D6-9D80-CC8A7CA7C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395ED86-9B6F-40D5-9D0B-7B9F933A3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713E08C-FFA5-40FD-BE71-AB86426AD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AFE2663-DDD5-4687-A776-61FF7E79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51EEB35-B76D-4C5E-872D-1110CB08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535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737FEC5-5242-4BE6-93A2-FAF5804B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C7FB70F-D090-46F0-8020-CDECF9E99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6F62E0C-3A9D-4255-977F-82A3559E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5D2F8EA-AAF1-4A50-8FF3-5166D41B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A5800DA-4E99-4C9D-8C49-4D9D53CD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90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AD0BCD3C-F121-4A59-ABF3-5CBD8D031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DA5DAF3-D9DA-48C9-BEFC-A34F4051B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B0391F2-B8A9-4280-91FC-A45FF346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E865FEF-0543-49E7-90F7-0B443987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74FD1FE-4561-4E1E-BC58-CB6586D8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763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C933255-A166-47AC-B5D8-69EC5D0D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838F66C-4EA2-43D3-928D-DD438544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F2DFEDA-86B1-4EB4-8A3C-C80A094D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A2D8DC4-6E90-494F-9CBC-7EE855E5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A425C0B-677C-4CDF-BE27-5D90A819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767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8032990-E21F-49B0-A695-A3E1E77E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3AD66DE-1763-46DC-84B0-B4084D27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C431D65-FDFE-4B07-97CF-44E7E163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B57697F-C8DF-44AD-9E6F-4526B322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399D4D5-6004-4494-B320-AD499834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720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68A4119-94C4-41CD-819C-C02FD5A0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7BE8707-7A16-4310-8538-D31882F64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1B0D63-5409-4D7C-AC4C-95037B1FD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12098400-B513-401D-9121-2EC62C77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C0954250-2441-49E1-A240-5E7716D4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B6DEC8A5-6F38-4115-95D1-74A99186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883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FC7754E-0FD8-4A7A-A69B-66164651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DD20054-1518-4AF9-8917-4D58CF1F5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DE83CDB5-0025-476A-AB4C-07CD0F43C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3D236991-BD33-4016-A16E-B39CB8CBF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8BF6E0BD-D462-4928-882F-59FAD4973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DE0DF72E-B8A7-4F6A-BD41-DEFB755E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1F9A3669-2879-479E-9BE6-EDCDFCB1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D303A72F-6F86-4EDA-8AD3-657BB145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258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C80B6F-1FFB-4881-B7F7-231882AD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8B1E189D-F3B2-40A8-8441-1FD8157E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7C520257-4344-4069-B6D4-BE3ED7BD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7D41706F-4C40-4ED7-9A3D-0A0A529A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484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99F43610-72C2-459D-85DC-90C62634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C597448-E040-48DC-838D-21A96F242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61E5E966-2C3B-4F37-8829-8EBCCF61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032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C28AE68-0FB6-42C6-B795-47B08D1D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E61D5EA-F459-47B9-88D1-6C9ECBE10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B1FF02A-7D72-4C1B-B3A1-8C6B139F2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AFA23D4-50A5-43E9-A617-6B7201F4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B32C2DB-95D7-4C85-A3B7-70A907DF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7D2DCD7-6D61-4FB1-ABEB-E0FD26EB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947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B8A363A-32EA-49A8-B8E0-979BC387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35DAB645-FF29-4948-BB43-C2DE11B80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FD5707A-05B8-42C7-934B-1C7AD72EF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F50EBC9-D4E9-4938-938A-CAE86FD9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6777F75-AF7B-49DB-B96D-17F0834B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9C53122-1D3E-4412-849F-CCDA16DD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61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B035F241-228E-4487-85CD-E8A1A6CE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96843AD-8F27-492A-A06B-3A87D4960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F6A81E3-797E-47A2-913D-0306D2F74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ED4C82C-F804-4766-9A70-73B02B10D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0A8F161-44F2-48C0-8EEA-B2250667B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8583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56AB5CA-FB06-46E8-9C38-AAADFD46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95521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chemeClr val="accent5">
                    <a:lumMod val="50000"/>
                  </a:schemeClr>
                </a:solidFill>
              </a:rPr>
              <a:t>Temat: Wyrazy oznaczające przedmiot. Rzeczowniki. Kto to i co to. Pod. str. 30, ćw. str. 24-25. </a:t>
            </a:r>
            <a:br>
              <a:rPr lang="pl-PL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4000" b="1" dirty="0">
                <a:solidFill>
                  <a:schemeClr val="accent5">
                    <a:lumMod val="50000"/>
                  </a:schemeClr>
                </a:solidFill>
              </a:rPr>
              <a:t>Cele: Zapozna się z wyrazami, które odpowiadają na pytania kto i co. Potrafi zadać pytania do wyrazów. Wykona ćwiczenia na dany temat.</a:t>
            </a:r>
            <a:endParaRPr lang="lt-LT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35127832-5B95-484C-9339-FDB4BDABF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441" y="2584906"/>
            <a:ext cx="1950889" cy="2426418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EE24DE1-C24F-4DE0-A62E-AD1C1CFD2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953" y="2991707"/>
            <a:ext cx="2304488" cy="3273836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3171C0-D36A-4BD2-B64F-C5EA6640D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579" y="3798115"/>
            <a:ext cx="2158171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4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A0F11AE0-5D16-44DE-BF42-959F6901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248" y="2290894"/>
            <a:ext cx="3991717" cy="3991717"/>
          </a:xfrm>
          <a:prstGeom prst="rect">
            <a:avLst/>
          </a:prstGeom>
        </p:spPr>
      </p:pic>
      <p:sp>
        <p:nvSpPr>
          <p:cNvPr id="3" name="Pavadinimas 2">
            <a:extLst>
              <a:ext uri="{FF2B5EF4-FFF2-40B4-BE49-F238E27FC236}">
                <a16:creationId xmlns:a16="http://schemas.microsoft.com/office/drawing/2014/main" id="{28A41BEF-846E-4260-B66D-1BE3C5EE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7144"/>
          </a:xfrm>
        </p:spPr>
        <p:txBody>
          <a:bodyPr/>
          <a:lstStyle/>
          <a:p>
            <a:r>
              <a:rPr lang="pl-PL" b="1" dirty="0">
                <a:solidFill>
                  <a:srgbClr val="800080"/>
                </a:solidFill>
              </a:rPr>
              <a:t>Refleksja.</a:t>
            </a:r>
            <a:endParaRPr lang="lt-LT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CEAF5AE1-0B73-45F0-8BD2-E76FAEA0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8" y="893644"/>
            <a:ext cx="11024964" cy="538970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00B5643-49A9-40ED-8869-084368F1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259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Zadaj pytania.</a:t>
            </a:r>
            <a:endParaRPr lang="lt-L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BA02B27-4FDC-4998-9CD2-0540E07C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6621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Zadaj pytania do podanych obrazków.</a:t>
            </a:r>
            <a:endParaRPr lang="lt-L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69CB885-01C7-4CCC-AD02-2FD98F675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62" y="2182599"/>
            <a:ext cx="2818872" cy="4301599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99B1FA7F-AEB0-4FA1-BBF0-978D846DD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132" y="1901922"/>
            <a:ext cx="2257464" cy="4375147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A5B1F3F7-1DD5-4674-B37F-846678D69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532" y="4836255"/>
            <a:ext cx="1693440" cy="1680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34E1EC6-AF4E-46F0-93BB-A923BB694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5718" y="3027115"/>
            <a:ext cx="1526534" cy="1526534"/>
          </a:xfrm>
          <a:prstGeom prst="rect">
            <a:avLst/>
          </a:prstGeom>
        </p:spPr>
      </p:pic>
      <p:pic>
        <p:nvPicPr>
          <p:cNvPr id="10" name="Paveikslėlis 9" descr="Paveikslėlis, kuriame yra piešimas, eskizas, iliustracija, Animacinis filmukas&#10;&#10;Automatiškai sugeneruotas aprašymas">
            <a:extLst>
              <a:ext uri="{FF2B5EF4-FFF2-40B4-BE49-F238E27FC236}">
                <a16:creationId xmlns:a16="http://schemas.microsoft.com/office/drawing/2014/main" id="{C182AE0B-F18C-452A-8825-620D80DBE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25" y="1474890"/>
            <a:ext cx="3017108" cy="3988965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A564898C-042F-463B-B29C-800510923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005" y="3850547"/>
            <a:ext cx="1689648" cy="242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CAC9336-A422-40F2-9A14-F20C6C93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11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Zadaj pytania do podanych obrazków.</a:t>
            </a:r>
            <a:endParaRPr lang="lt-LT" b="1" dirty="0">
              <a:solidFill>
                <a:srgbClr val="C00000"/>
              </a:solidFill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87DE0D5C-4E46-4579-89C2-4839F0EB3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63" y="1157734"/>
            <a:ext cx="1855796" cy="3523323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575405F7-795F-4BB4-9AE4-26A1B6CE5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086" y="792708"/>
            <a:ext cx="2423191" cy="1134086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71F41AA-0348-498C-822E-D2E71CE61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684" y="1254102"/>
            <a:ext cx="1895475" cy="20574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6E003B46-61D4-485A-B2E4-C34B899E7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834" y="5302978"/>
            <a:ext cx="2895600" cy="135255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0368C995-A6C3-4B1A-992B-EEF04F7DD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669" y="3429000"/>
            <a:ext cx="2680283" cy="2680283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78E475E-8A44-48A4-98F2-71B8B1D86D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8189" y="3303906"/>
            <a:ext cx="2680283" cy="2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5FE1C4F-162D-44CC-A06B-D07FE898C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54" y="1509844"/>
            <a:ext cx="10086975" cy="4610100"/>
          </a:xfrm>
          <a:prstGeom prst="rect">
            <a:avLst/>
          </a:prstGeom>
        </p:spPr>
      </p:pic>
      <p:sp>
        <p:nvSpPr>
          <p:cNvPr id="4" name="Pavadinimas 3">
            <a:extLst>
              <a:ext uri="{FF2B5EF4-FFF2-40B4-BE49-F238E27FC236}">
                <a16:creationId xmlns:a16="http://schemas.microsoft.com/office/drawing/2014/main" id="{151362CF-C3B1-4197-BDFD-47E86E88B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Do ludzi pytanie kto, do zwierząt i innych rzeczy co.</a:t>
            </a:r>
            <a:endParaRPr lang="lt-LT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A02C1199-C4C8-4AF7-92DF-7961FB35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31" y="0"/>
            <a:ext cx="4619134" cy="685800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D4C0D8CF-E64F-4740-9A6E-A23D55E6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365125"/>
            <a:ext cx="5867400" cy="1325563"/>
          </a:xfrm>
        </p:spPr>
        <p:txBody>
          <a:bodyPr/>
          <a:lstStyle/>
          <a:p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Pod. str. 30.</a:t>
            </a:r>
            <a:endParaRPr lang="lt-LT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3D172D4D-CE32-4A5F-863C-F39C0DE42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50" y="945470"/>
            <a:ext cx="11483899" cy="2944623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C3DE564E-7C22-462E-B5E4-A66B04C49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50" y="3234982"/>
            <a:ext cx="11485859" cy="294462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DC464B87-81F3-4009-84C0-9B3BA65D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883125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Wykonaj zadanie w zeszycie.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Stół, lekarz, uczeń, kura, siostra, książka, królik, Karolina.</a:t>
            </a:r>
            <a:endParaRPr lang="lt-L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5F7B4459-10FB-4DDB-AB43-12E15B38D506}"/>
              </a:ext>
            </a:extLst>
          </p:cNvPr>
          <p:cNvSpPr/>
          <p:nvPr/>
        </p:nvSpPr>
        <p:spPr>
          <a:xfrm>
            <a:off x="847288" y="2650921"/>
            <a:ext cx="2298584" cy="511729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/>
              <a:t>Kto?</a:t>
            </a:r>
            <a:endParaRPr lang="lt-LT" sz="4400" dirty="0"/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2265BDC8-F5A0-4647-8E4F-ED367BF8AF77}"/>
              </a:ext>
            </a:extLst>
          </p:cNvPr>
          <p:cNvSpPr/>
          <p:nvPr/>
        </p:nvSpPr>
        <p:spPr>
          <a:xfrm>
            <a:off x="6096000" y="2650921"/>
            <a:ext cx="2469160" cy="584061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000" dirty="0"/>
              <a:t>Co?</a:t>
            </a:r>
            <a:endParaRPr lang="lt-LT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B16E35E4-5BF0-4652-AAC2-5EB047E3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53" y="365126"/>
            <a:ext cx="10392747" cy="40666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4">
                    <a:lumMod val="50000"/>
                  </a:schemeClr>
                </a:solidFill>
              </a:rPr>
              <a:t>Praca w ćw. str. 24-25.</a:t>
            </a:r>
            <a:endParaRPr lang="lt-LT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BFD5D048-6792-4D73-A593-4B47516D3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9" y="713064"/>
            <a:ext cx="4696588" cy="61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BADA2C1B-8024-484F-B46F-77F67B137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83" y="0"/>
            <a:ext cx="5080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123</Words>
  <Application>Microsoft Office PowerPoint</Application>
  <PresentationFormat>Plačiaekranė</PresentationFormat>
  <Paragraphs>11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„Office“ tema</vt:lpstr>
      <vt:lpstr>Temat: Wyrazy oznaczające przedmiot. Rzeczowniki. Kto to i co to. Pod. str. 30, ćw. str. 24-25.  Cele: Zapozna się z wyrazami, które odpowiadają na pytania kto i co. Potrafi zadać pytania do wyrazów. Wykona ćwiczenia na dany temat.</vt:lpstr>
      <vt:lpstr>Zadaj pytania.</vt:lpstr>
      <vt:lpstr>Zadaj pytania do podanych obrazków.</vt:lpstr>
      <vt:lpstr>Zadaj pytania do podanych obrazków.</vt:lpstr>
      <vt:lpstr>Do ludzi pytanie kto, do zwierząt i innych rzeczy co.</vt:lpstr>
      <vt:lpstr>Pod. str. 30.</vt:lpstr>
      <vt:lpstr>Wykonaj zadanie w zeszycie. Stół, lekarz, uczeń, kura, siostra, książka, królik, Karolina.</vt:lpstr>
      <vt:lpstr>Praca w ćw. str. 24-25.</vt:lpstr>
      <vt:lpstr>„PowerPoint“ pateiktis</vt:lpstr>
      <vt:lpstr>Refleksja.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Temat: Czytanie tekstu ”Babie lato i inne pajęcze sztuczki”. Układanie i zapisywanie zdań do obrazka „Pajączek” .Pod. str. 16- 17.   Cele: Przeczyta, zrozumie i spróbuje opowiedzieć jak zrozumiał tekst. Ułoży i zapisze zdania do obrazka.</dc:title>
  <dc:creator>19261</dc:creator>
  <cp:lastModifiedBy>19261</cp:lastModifiedBy>
  <cp:revision>54</cp:revision>
  <dcterms:created xsi:type="dcterms:W3CDTF">2023-09-10T16:50:33Z</dcterms:created>
  <dcterms:modified xsi:type="dcterms:W3CDTF">2023-11-25T09:27:05Z</dcterms:modified>
</cp:coreProperties>
</file>