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7" r:id="rId2"/>
    <p:sldId id="349" r:id="rId3"/>
    <p:sldId id="338" r:id="rId4"/>
    <p:sldId id="348" r:id="rId5"/>
    <p:sldId id="346" r:id="rId6"/>
    <p:sldId id="332" r:id="rId7"/>
    <p:sldId id="315" r:id="rId8"/>
    <p:sldId id="351" r:id="rId9"/>
    <p:sldId id="323" r:id="rId10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666633"/>
    <a:srgbClr val="333300"/>
    <a:srgbClr val="000066"/>
    <a:srgbClr val="660033"/>
    <a:srgbClr val="800080"/>
    <a:srgbClr val="FF00FF"/>
    <a:srgbClr val="9900CC"/>
    <a:srgbClr val="CC00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 stiliaus, lentelės tinkleli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5A3E031-4D66-41D6-9D80-CC8A7CA7C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B395ED86-9B6F-40D5-9D0B-7B9F933A3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F713E08C-FFA5-40FD-BE71-AB86426AD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524E-D89E-4402-B9FB-A360EA4B037A}" type="datetimeFigureOut">
              <a:rPr lang="lt-LT" smtClean="0"/>
              <a:pPr/>
              <a:t>2023-11-25</a:t>
            </a:fld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AFE2663-DDD5-4687-A776-61FF7E79E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E51EEB35-B76D-4C5E-872D-1110CB08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F6BD-D8BC-4FA9-8D60-D47B81AB7858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5352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737FEC5-5242-4BE6-93A2-FAF5804BF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0C7FB70F-D090-46F0-8020-CDECF9E99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E6F62E0C-3A9D-4255-977F-82A3559EA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524E-D89E-4402-B9FB-A360EA4B037A}" type="datetimeFigureOut">
              <a:rPr lang="lt-LT" smtClean="0"/>
              <a:pPr/>
              <a:t>2023-11-25</a:t>
            </a:fld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85D2F8EA-AAF1-4A50-8FF3-5166D41BC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AA5800DA-4E99-4C9D-8C49-4D9D53CDD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F6BD-D8BC-4FA9-8D60-D47B81AB7858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3907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AD0BCD3C-F121-4A59-ABF3-5CBD8D031D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0DA5DAF3-D9DA-48C9-BEFC-A34F4051B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2B0391F2-B8A9-4280-91FC-A45FF3468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524E-D89E-4402-B9FB-A360EA4B037A}" type="datetimeFigureOut">
              <a:rPr lang="lt-LT" smtClean="0"/>
              <a:pPr/>
              <a:t>2023-11-25</a:t>
            </a:fld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E865FEF-0543-49E7-90F7-0B4439875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174FD1FE-4561-4E1E-BC58-CB6586D8B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F6BD-D8BC-4FA9-8D60-D47B81AB7858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7634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C933255-A166-47AC-B5D8-69EC5D0D1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838F66C-4EA2-43D3-928D-DD438544A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AF2DFEDA-86B1-4EB4-8A3C-C80A094DA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524E-D89E-4402-B9FB-A360EA4B037A}" type="datetimeFigureOut">
              <a:rPr lang="lt-LT" smtClean="0"/>
              <a:pPr/>
              <a:t>2023-11-25</a:t>
            </a:fld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4A2D8DC4-6E90-494F-9CBC-7EE855E52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6A425C0B-677C-4CDF-BE27-5D90A8190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F6BD-D8BC-4FA9-8D60-D47B81AB7858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7674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8032990-E21F-49B0-A695-A3E1E77EC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3AD66DE-1763-46DC-84B0-B4084D274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7C431D65-FDFE-4B07-97CF-44E7E163E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524E-D89E-4402-B9FB-A360EA4B037A}" type="datetimeFigureOut">
              <a:rPr lang="lt-LT" smtClean="0"/>
              <a:pPr/>
              <a:t>2023-11-25</a:t>
            </a:fld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9B57697F-C8DF-44AD-9E6F-4526B322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6399D4D5-6004-4494-B320-AD499834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F6BD-D8BC-4FA9-8D60-D47B81AB7858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7208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68A4119-94C4-41CD-819C-C02FD5A09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7BE8707-7A16-4310-8538-D31882F64E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431B0D63-5409-4D7C-AC4C-95037B1FD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12098400-B513-401D-9121-2EC62C776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524E-D89E-4402-B9FB-A360EA4B037A}" type="datetimeFigureOut">
              <a:rPr lang="lt-LT" smtClean="0"/>
              <a:pPr/>
              <a:t>2023-11-25</a:t>
            </a:fld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C0954250-2441-49E1-A240-5E7716D4B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B6DEC8A5-6F38-4115-95D1-74A99186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F6BD-D8BC-4FA9-8D60-D47B81AB7858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8832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FC7754E-0FD8-4A7A-A69B-661646517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DDD20054-1518-4AF9-8917-4D58CF1F5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DE83CDB5-0025-476A-AB4C-07CD0F43C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3D236991-BD33-4016-A16E-B39CB8CBF4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8BF6E0BD-D462-4928-882F-59FAD4973B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DE0DF72E-B8A7-4F6A-BD41-DEFB755EC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524E-D89E-4402-B9FB-A360EA4B037A}" type="datetimeFigureOut">
              <a:rPr lang="lt-LT" smtClean="0"/>
              <a:pPr/>
              <a:t>2023-11-25</a:t>
            </a:fld>
            <a:endParaRPr lang="lt-LT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1F9A3669-2879-479E-9BE6-EDCDFCB16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D303A72F-6F86-4EDA-8AD3-657BB145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F6BD-D8BC-4FA9-8D60-D47B81AB7858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2589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9C80B6F-1FFB-4881-B7F7-231882ADB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8B1E189D-F3B2-40A8-8441-1FD8157E1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524E-D89E-4402-B9FB-A360EA4B037A}" type="datetimeFigureOut">
              <a:rPr lang="lt-LT" smtClean="0"/>
              <a:pPr/>
              <a:t>2023-11-25</a:t>
            </a:fld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7C520257-4344-4069-B6D4-BE3ED7BDD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7D41706F-4C40-4ED7-9A3D-0A0A529AB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F6BD-D8BC-4FA9-8D60-D47B81AB7858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4843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99F43610-72C2-459D-85DC-90C62634E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524E-D89E-4402-B9FB-A360EA4B037A}" type="datetimeFigureOut">
              <a:rPr lang="lt-LT" smtClean="0"/>
              <a:pPr/>
              <a:t>2023-11-25</a:t>
            </a:fld>
            <a:endParaRPr lang="lt-LT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BC597448-E040-48DC-838D-21A96F242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61E5E966-2C3B-4F37-8829-8EBCCF61F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F6BD-D8BC-4FA9-8D60-D47B81AB7858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90326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C28AE68-0FB6-42C6-B795-47B08D1DA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E61D5EA-F459-47B9-88D1-6C9ECBE10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6B1FF02A-7D72-4C1B-B3A1-8C6B139F2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2AFA23D4-50A5-43E9-A617-6B7201F42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524E-D89E-4402-B9FB-A360EA4B037A}" type="datetimeFigureOut">
              <a:rPr lang="lt-LT" smtClean="0"/>
              <a:pPr/>
              <a:t>2023-11-25</a:t>
            </a:fld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5B32C2DB-95D7-4C85-A3B7-70A907DF0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37D2DCD7-6D61-4FB1-ABEB-E0FD26EBD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F6BD-D8BC-4FA9-8D60-D47B81AB7858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9474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B8A363A-32EA-49A8-B8E0-979BC3876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35DAB645-FF29-4948-BB43-C2DE11B804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 dirty="0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EFD5707A-05B8-42C7-934B-1C7AD72EF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EF50EBC9-D4E9-4938-938A-CAE86FD99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524E-D89E-4402-B9FB-A360EA4B037A}" type="datetimeFigureOut">
              <a:rPr lang="lt-LT" smtClean="0"/>
              <a:pPr/>
              <a:t>2023-11-25</a:t>
            </a:fld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6777F75-AF7B-49DB-B96D-17F0834B4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99C53122-1D3E-4412-849F-CCDA16DD2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F6BD-D8BC-4FA9-8D60-D47B81AB7858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3616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B035F241-228E-4487-85CD-E8A1A6CE5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E96843AD-8F27-492A-A06B-3A87D4960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2F6A81E3-797E-47A2-913D-0306D2F74F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1524E-D89E-4402-B9FB-A360EA4B037A}" type="datetimeFigureOut">
              <a:rPr lang="lt-LT" smtClean="0"/>
              <a:pPr/>
              <a:t>2023-11-25</a:t>
            </a:fld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EED4C82C-F804-4766-9A70-73B02B10D7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70A8F161-44F2-48C0-8EEA-B2250667B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3F6BD-D8BC-4FA9-8D60-D47B81AB7858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68583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>
            <a:extLst>
              <a:ext uri="{FF2B5EF4-FFF2-40B4-BE49-F238E27FC236}">
                <a16:creationId xmlns:a16="http://schemas.microsoft.com/office/drawing/2014/main" id="{BF61AADE-279F-40F0-ABB7-A232B700683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04530" y="588787"/>
            <a:ext cx="1949322" cy="2425700"/>
          </a:xfrm>
          <a:prstGeom prst="rect">
            <a:avLst/>
          </a:prstGeom>
        </p:spPr>
      </p:pic>
      <p:sp>
        <p:nvSpPr>
          <p:cNvPr id="14338" name="AutoShape 2" descr="▷ Operatorzy dźwigów: obrazki ruchome, animowane gify i animacje - 100%  DARMO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2" name="Paveikslėlis 1">
            <a:extLst>
              <a:ext uri="{FF2B5EF4-FFF2-40B4-BE49-F238E27FC236}">
                <a16:creationId xmlns:a16="http://schemas.microsoft.com/office/drawing/2014/main" id="{5427D63A-D0CE-4952-8369-43C5E593C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4530" y="3864100"/>
            <a:ext cx="2158171" cy="2755631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5EF17E9F-EB52-4BB3-BC3D-D3445D49B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4541" y="3429000"/>
            <a:ext cx="2304488" cy="3273836"/>
          </a:xfrm>
          <a:prstGeom prst="rect">
            <a:avLst/>
          </a:prstGeom>
        </p:spPr>
      </p:pic>
      <p:sp>
        <p:nvSpPr>
          <p:cNvPr id="8" name="Pavadinimas 7">
            <a:extLst>
              <a:ext uri="{FF2B5EF4-FFF2-40B4-BE49-F238E27FC236}">
                <a16:creationId xmlns:a16="http://schemas.microsoft.com/office/drawing/2014/main" id="{122B09AB-8AAB-40EA-B12D-6ABFE9DD7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139730" cy="2873025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chemeClr val="accent1">
                    <a:lumMod val="50000"/>
                  </a:schemeClr>
                </a:solidFill>
              </a:rPr>
              <a:t>Temat: Zmiękczenia wyrazów. Ćw. str. 17</a:t>
            </a:r>
            <a:b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3200" b="1" dirty="0">
                <a:solidFill>
                  <a:schemeClr val="accent1">
                    <a:lumMod val="50000"/>
                  </a:schemeClr>
                </a:solidFill>
              </a:rPr>
              <a:t>Cele: Przypomni spółgłoski miękkie. Napisze poprawnie wyrazy ze spółgłoskami miękkimi. Przepisze tekst i wstawi opuszczone spółgłoski miękkie.</a:t>
            </a:r>
            <a:endParaRPr lang="lt-LT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75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B85A3F7-86D5-49A5-BBB9-5D919AB4F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866" y="365125"/>
            <a:ext cx="4088933" cy="1566311"/>
          </a:xfrm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chemeClr val="accent2">
                    <a:lumMod val="50000"/>
                  </a:schemeClr>
                </a:solidFill>
              </a:rPr>
              <a:t>Przeczytaj, wykonaj zadania do tekstu. </a:t>
            </a:r>
            <a:endParaRPr lang="lt-LT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4D6F1E22-05AA-4F5E-8E69-180FFE012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37" y="242293"/>
            <a:ext cx="6791533" cy="613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9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vadinimas 5">
            <a:extLst>
              <a:ext uri="{FF2B5EF4-FFF2-40B4-BE49-F238E27FC236}">
                <a16:creationId xmlns:a16="http://schemas.microsoft.com/office/drawing/2014/main" id="{EEB49FE4-8232-4338-B3B7-098734C97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4408" y="365125"/>
            <a:ext cx="3609392" cy="1325563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chemeClr val="accent3">
                    <a:lumMod val="50000"/>
                  </a:schemeClr>
                </a:solidFill>
              </a:rPr>
              <a:t>Przypomnij spółgłoski miękkie. </a:t>
            </a:r>
            <a:endParaRPr lang="lt-LT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134BE69B-4186-4439-9194-FE2DBF5DF2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98" b="9406"/>
          <a:stretch/>
        </p:blipFill>
        <p:spPr>
          <a:xfrm>
            <a:off x="302004" y="784955"/>
            <a:ext cx="7273255" cy="5288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D3B4C6F-8F45-40B8-B405-FB7818A74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5886"/>
          </a:xfrm>
        </p:spPr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Rozwiąż  krzyżówkę.</a:t>
            </a:r>
            <a:endParaRPr lang="lt-LT" b="1" dirty="0">
              <a:solidFill>
                <a:srgbClr val="C00000"/>
              </a:solidFill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A52BC5C8-0048-40A8-BDD4-8B75377F6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549" y="1810041"/>
            <a:ext cx="7803556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6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>
            <a:extLst>
              <a:ext uri="{FF2B5EF4-FFF2-40B4-BE49-F238E27FC236}">
                <a16:creationId xmlns:a16="http://schemas.microsoft.com/office/drawing/2014/main" id="{BBDD8823-6386-4853-9699-BA9AE70D5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06" y="1838551"/>
            <a:ext cx="11506049" cy="305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3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44108FE7-F8D3-435C-9FEE-6F443202D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2768"/>
            <a:ext cx="10620463" cy="4960107"/>
          </a:xfrm>
          <a:prstGeom prst="rect">
            <a:avLst/>
          </a:prstGeom>
        </p:spPr>
      </p:pic>
      <p:sp>
        <p:nvSpPr>
          <p:cNvPr id="3" name="Pavadinimas 2">
            <a:extLst>
              <a:ext uri="{FF2B5EF4-FFF2-40B4-BE49-F238E27FC236}">
                <a16:creationId xmlns:a16="http://schemas.microsoft.com/office/drawing/2014/main" id="{44D87FA8-F926-426F-81FB-84FBC9396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7185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chemeClr val="accent1">
                    <a:lumMod val="50000"/>
                  </a:schemeClr>
                </a:solidFill>
              </a:rPr>
              <a:t>Wykonaj pracę w zeszycie.</a:t>
            </a:r>
            <a:endParaRPr lang="lt-LT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38CFB565-E3FC-4C97-96A1-4A8790311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1232" y="235603"/>
            <a:ext cx="1422605" cy="1769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B16E35E4-5BF0-4652-AAC2-5EB047E31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5910" y="365125"/>
            <a:ext cx="4187890" cy="1325563"/>
          </a:xfrm>
        </p:spPr>
        <p:txBody>
          <a:bodyPr/>
          <a:lstStyle/>
          <a:p>
            <a:r>
              <a:rPr lang="pl-PL" b="1" dirty="0">
                <a:solidFill>
                  <a:schemeClr val="accent4">
                    <a:lumMod val="50000"/>
                  </a:schemeClr>
                </a:solidFill>
              </a:rPr>
              <a:t>Ćw. str.17.</a:t>
            </a:r>
            <a:endParaRPr lang="lt-LT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1758EFDF-15F6-4124-A8C4-D51E8B46F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01" y="0"/>
            <a:ext cx="5319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8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5B1D0D51-B160-453B-B59E-7538DF04E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681" y="904388"/>
            <a:ext cx="4721376" cy="5953612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1F3AF8AA-B21E-42B9-9389-FEFBC79CD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3251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accent2">
                    <a:lumMod val="50000"/>
                  </a:schemeClr>
                </a:solidFill>
              </a:rPr>
              <a:t>Praca dodatkowa. </a:t>
            </a:r>
            <a:endParaRPr lang="lt-LT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BCA93AD5-DE83-4688-8A68-9EBFE88A6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945" y="526772"/>
            <a:ext cx="4763892" cy="623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3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vadinimas 6">
            <a:extLst>
              <a:ext uri="{FF2B5EF4-FFF2-40B4-BE49-F238E27FC236}">
                <a16:creationId xmlns:a16="http://schemas.microsoft.com/office/drawing/2014/main" id="{EE3439ED-9C23-4AAD-B8B0-54B4B749F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2831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333300"/>
                </a:solidFill>
              </a:rPr>
              <a:t>Podsumowanie.</a:t>
            </a:r>
            <a:endParaRPr lang="lt-LT" b="1" dirty="0">
              <a:solidFill>
                <a:srgbClr val="333300"/>
              </a:solidFill>
            </a:endParaRPr>
          </a:p>
        </p:txBody>
      </p:sp>
      <p:pic>
        <p:nvPicPr>
          <p:cNvPr id="2" name="Paveikslėlis 1">
            <a:extLst>
              <a:ext uri="{FF2B5EF4-FFF2-40B4-BE49-F238E27FC236}">
                <a16:creationId xmlns:a16="http://schemas.microsoft.com/office/drawing/2014/main" id="{6BA2520B-E27D-468C-91EF-ABC17045C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124" y="1296841"/>
            <a:ext cx="5438775" cy="5438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62</Words>
  <Application>Microsoft Office PowerPoint</Application>
  <PresentationFormat>Plačiaekranė</PresentationFormat>
  <Paragraphs>8</Paragraphs>
  <Slides>9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„Office“ tema</vt:lpstr>
      <vt:lpstr>Temat: Zmiękczenia wyrazów. Ćw. str. 17 Cele: Przypomni spółgłoski miękkie. Napisze poprawnie wyrazy ze spółgłoskami miękkimi. Przepisze tekst i wstawi opuszczone spółgłoski miękkie.</vt:lpstr>
      <vt:lpstr>Przeczytaj, wykonaj zadania do tekstu. </vt:lpstr>
      <vt:lpstr>Przypomnij spółgłoski miękkie. </vt:lpstr>
      <vt:lpstr>Rozwiąż  krzyżówkę.</vt:lpstr>
      <vt:lpstr>„PowerPoint“ pateiktis</vt:lpstr>
      <vt:lpstr>Wykonaj pracę w zeszycie.</vt:lpstr>
      <vt:lpstr>Ćw. str.17.</vt:lpstr>
      <vt:lpstr>Praca dodatkowa. </vt:lpstr>
      <vt:lpstr>Podsumowanie.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Temat: Czytanie tekstu ”Babie lato i inne pajęcze sztuczki”. Układanie i zapisywanie zdań do obrazka „Pajączek” .Pod. str. 16- 17.   Cele: Przeczyta, zrozumie i spróbuje opowiedzieć jak zrozumiał tekst. Ułoży i zapisze zdania do obrazka.</dc:title>
  <dc:creator>19261</dc:creator>
  <cp:lastModifiedBy>19261</cp:lastModifiedBy>
  <cp:revision>23</cp:revision>
  <dcterms:created xsi:type="dcterms:W3CDTF">2023-09-10T16:50:33Z</dcterms:created>
  <dcterms:modified xsi:type="dcterms:W3CDTF">2023-11-25T09:00:15Z</dcterms:modified>
</cp:coreProperties>
</file>