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60" r:id="rId4"/>
    <p:sldId id="261" r:id="rId5"/>
    <p:sldId id="272" r:id="rId6"/>
    <p:sldId id="273" r:id="rId7"/>
    <p:sldId id="274" r:id="rId8"/>
    <p:sldId id="257" r:id="rId9"/>
    <p:sldId id="258" r:id="rId10"/>
    <p:sldId id="262" r:id="rId11"/>
    <p:sldId id="263" r:id="rId12"/>
    <p:sldId id="264" r:id="rId13"/>
    <p:sldId id="266" r:id="rId14"/>
    <p:sldId id="265" r:id="rId15"/>
    <p:sldId id="267" r:id="rId16"/>
    <p:sldId id="269" r:id="rId17"/>
    <p:sldId id="275" r:id="rId18"/>
    <p:sldId id="276" r:id="rId1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Spustelėkite norėdami redaguoti šablono paantraštės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1497-F36F-4ABF-A056-86BF70DF435C}" type="datetimeFigureOut">
              <a:rPr lang="lt-LT" smtClean="0"/>
              <a:t>2023-11-23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ADB-505C-41C0-A563-B6B0A0B38D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5830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1497-F36F-4ABF-A056-86BF70DF435C}" type="datetimeFigureOut">
              <a:rPr lang="lt-LT" smtClean="0"/>
              <a:t>2023-11-23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ADB-505C-41C0-A563-B6B0A0B38D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1883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1497-F36F-4ABF-A056-86BF70DF435C}" type="datetimeFigureOut">
              <a:rPr lang="lt-LT" smtClean="0"/>
              <a:t>2023-11-23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ADB-505C-41C0-A563-B6B0A0B38D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8650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1497-F36F-4ABF-A056-86BF70DF435C}" type="datetimeFigureOut">
              <a:rPr lang="lt-LT" smtClean="0"/>
              <a:t>2023-11-23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ADB-505C-41C0-A563-B6B0A0B38D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573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1497-F36F-4ABF-A056-86BF70DF435C}" type="datetimeFigureOut">
              <a:rPr lang="lt-LT" smtClean="0"/>
              <a:t>2023-11-23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ADB-505C-41C0-A563-B6B0A0B38D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883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1497-F36F-4ABF-A056-86BF70DF435C}" type="datetimeFigureOut">
              <a:rPr lang="lt-LT" smtClean="0"/>
              <a:t>2023-11-23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ADB-505C-41C0-A563-B6B0A0B38D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1454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1497-F36F-4ABF-A056-86BF70DF435C}" type="datetimeFigureOut">
              <a:rPr lang="lt-LT" smtClean="0"/>
              <a:t>2023-11-23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ADB-505C-41C0-A563-B6B0A0B38D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4232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1497-F36F-4ABF-A056-86BF70DF435C}" type="datetimeFigureOut">
              <a:rPr lang="lt-LT" smtClean="0"/>
              <a:t>2023-11-23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ADB-505C-41C0-A563-B6B0A0B38D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0316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1497-F36F-4ABF-A056-86BF70DF435C}" type="datetimeFigureOut">
              <a:rPr lang="lt-LT" smtClean="0"/>
              <a:t>2023-11-23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ADB-505C-41C0-A563-B6B0A0B38D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040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1497-F36F-4ABF-A056-86BF70DF435C}" type="datetimeFigureOut">
              <a:rPr lang="lt-LT" smtClean="0"/>
              <a:t>2023-11-23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ADB-505C-41C0-A563-B6B0A0B38D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3589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1497-F36F-4ABF-A056-86BF70DF435C}" type="datetimeFigureOut">
              <a:rPr lang="lt-LT" smtClean="0"/>
              <a:t>2023-11-23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CFADB-505C-41C0-A563-B6B0A0B38D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0234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1497-F36F-4ABF-A056-86BF70DF435C}" type="datetimeFigureOut">
              <a:rPr lang="lt-LT" smtClean="0"/>
              <a:t>2023-11-23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CFADB-505C-41C0-A563-B6B0A0B38D4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8241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57" y="992123"/>
            <a:ext cx="3987814" cy="4795410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481914" y="778476"/>
            <a:ext cx="6512010" cy="53134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6000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Wystawa</a:t>
            </a:r>
            <a:r>
              <a:rPr lang="lt-LT" sz="6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pPr algn="ctr"/>
            <a:r>
              <a:rPr lang="lt-LT" sz="6000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prac</a:t>
            </a:r>
            <a:r>
              <a:rPr lang="lt-LT" sz="6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lt-LT" sz="6000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plastycznych</a:t>
            </a:r>
            <a:endParaRPr lang="lt-LT" sz="60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Ovalas 4"/>
          <p:cNvSpPr/>
          <p:nvPr/>
        </p:nvSpPr>
        <p:spPr>
          <a:xfrm>
            <a:off x="939114" y="778476"/>
            <a:ext cx="926756" cy="112446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1" y="1902941"/>
            <a:ext cx="1301496" cy="1231392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18" y="5171837"/>
            <a:ext cx="1301496" cy="1231392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24" y="467128"/>
            <a:ext cx="1366692" cy="1250378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25" y="4867489"/>
            <a:ext cx="1678600" cy="1535740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96" y="605482"/>
            <a:ext cx="1827134" cy="1717506"/>
          </a:xfrm>
          <a:prstGeom prst="rect">
            <a:avLst/>
          </a:prstGeom>
        </p:spPr>
      </p:pic>
      <p:pic>
        <p:nvPicPr>
          <p:cNvPr id="15" name="Paveikslėlis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361" y="4305256"/>
            <a:ext cx="1153297" cy="1124465"/>
          </a:xfrm>
          <a:prstGeom prst="rect">
            <a:avLst/>
          </a:prstGeom>
        </p:spPr>
      </p:pic>
      <p:sp>
        <p:nvSpPr>
          <p:cNvPr id="4" name="Stačiakampis 3"/>
          <p:cNvSpPr/>
          <p:nvPr/>
        </p:nvSpPr>
        <p:spPr>
          <a:xfrm>
            <a:off x="7391050" y="6186985"/>
            <a:ext cx="4164227" cy="43248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Klasa specjalna 2023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5880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2533" y="2233243"/>
            <a:ext cx="4960678" cy="3720509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7652" y="975513"/>
            <a:ext cx="4883108" cy="3662332"/>
          </a:xfrm>
          <a:prstGeom prst="rect">
            <a:avLst/>
          </a:prstGeom>
        </p:spPr>
      </p:pic>
      <p:sp>
        <p:nvSpPr>
          <p:cNvPr id="5" name="Suapvalintas stačiakampis 4"/>
          <p:cNvSpPr/>
          <p:nvPr/>
        </p:nvSpPr>
        <p:spPr>
          <a:xfrm>
            <a:off x="4107075" y="967711"/>
            <a:ext cx="4171951" cy="516731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400" b="1" dirty="0"/>
              <a:t>Liść pożółkły spada z drzewa</a:t>
            </a:r>
            <a:br>
              <a:rPr lang="pl-PL" sz="2400" b="1" dirty="0"/>
            </a:br>
            <a:r>
              <a:rPr lang="pl-PL" sz="2400" b="1" dirty="0"/>
              <a:t>chłodny wietrzyk wieje</a:t>
            </a:r>
            <a:br>
              <a:rPr lang="pl-PL" sz="2400" b="1" dirty="0"/>
            </a:br>
            <a:r>
              <a:rPr lang="pl-PL" sz="2400" b="1" dirty="0"/>
              <a:t>chór ptaszęcy już nie śpiewa</a:t>
            </a:r>
            <a:br>
              <a:rPr lang="pl-PL" sz="2400" b="1" dirty="0"/>
            </a:br>
            <a:r>
              <a:rPr lang="pl-PL" sz="2400" b="1" dirty="0"/>
              <a:t>ścichły lasy, knieje.</a:t>
            </a:r>
            <a:endParaRPr lang="lt-LT" sz="2400" b="1" dirty="0"/>
          </a:p>
        </p:txBody>
      </p:sp>
    </p:spTree>
    <p:extLst>
      <p:ext uri="{BB962C8B-B14F-4D97-AF65-F5344CB8AC3E}">
        <p14:creationId xmlns:p14="http://schemas.microsoft.com/office/powerpoint/2010/main" val="387271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.</a:t>
            </a:r>
            <a:endParaRPr lang="lt-LT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86" y="130391"/>
            <a:ext cx="3204647" cy="3613706"/>
          </a:xfrm>
        </p:spPr>
      </p:pic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53" y="1942442"/>
            <a:ext cx="2844309" cy="2938922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63" y="4212646"/>
            <a:ext cx="1929724" cy="2373506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395416" y="457200"/>
            <a:ext cx="3271335" cy="55234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400" b="1" dirty="0"/>
              <a:t>Jesienią, jesienią </a:t>
            </a:r>
            <a:br>
              <a:rPr lang="pl-PL" sz="2400" b="1" dirty="0"/>
            </a:br>
            <a:r>
              <a:rPr lang="pl-PL" sz="2400" b="1" dirty="0"/>
              <a:t>lecą z drzewa na ziemię</a:t>
            </a:r>
            <a:br>
              <a:rPr lang="pl-PL" sz="2400" b="1" dirty="0"/>
            </a:br>
            <a:r>
              <a:rPr lang="pl-PL" sz="2400" b="1" dirty="0"/>
              <a:t>wielkie, twarde kasztany,</a:t>
            </a:r>
            <a:br>
              <a:rPr lang="pl-PL" sz="2400" b="1" dirty="0"/>
            </a:br>
            <a:r>
              <a:rPr lang="pl-PL" sz="2400" b="1" dirty="0"/>
              <a:t>w liściach leżą </a:t>
            </a:r>
            <a:r>
              <a:rPr lang="pl-PL" sz="2400" b="1" dirty="0" smtClean="0"/>
              <a:t>schowane</a:t>
            </a:r>
            <a:r>
              <a:rPr lang="lt-LT" sz="2400" b="1" dirty="0" smtClean="0"/>
              <a:t>.</a:t>
            </a:r>
            <a:endParaRPr lang="lt-LT" sz="2400" b="1" dirty="0"/>
          </a:p>
        </p:txBody>
      </p:sp>
    </p:spTree>
    <p:extLst>
      <p:ext uri="{BB962C8B-B14F-4D97-AF65-F5344CB8AC3E}">
        <p14:creationId xmlns:p14="http://schemas.microsoft.com/office/powerpoint/2010/main" val="34988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967" y="603938"/>
            <a:ext cx="3002692" cy="2252019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0723" y="3877706"/>
            <a:ext cx="3144796" cy="235859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9377" y="566093"/>
            <a:ext cx="3045942" cy="228445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3878" y="3877706"/>
            <a:ext cx="3144797" cy="2358598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7375440" y="407773"/>
            <a:ext cx="4164227" cy="6153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400" b="1" dirty="0"/>
              <a:t>Skąd i dokąd płynie rzeka?</a:t>
            </a:r>
            <a:br>
              <a:rPr lang="pl-PL" sz="2400" b="1" dirty="0"/>
            </a:br>
            <a:r>
              <a:rPr lang="pl-PL" sz="2400" b="1" dirty="0"/>
              <a:t>Tak się śpieszy i nie czeka?</a:t>
            </a:r>
            <a:br>
              <a:rPr lang="pl-PL" sz="2400" b="1" dirty="0"/>
            </a:br>
            <a:r>
              <a:rPr lang="pl-PL" sz="2400" b="1" dirty="0" smtClean="0"/>
              <a:t>Dolinami </a:t>
            </a:r>
            <a:r>
              <a:rPr lang="pl-PL" sz="2400" b="1" dirty="0"/>
              <a:t>lub przez las,</a:t>
            </a:r>
            <a:br>
              <a:rPr lang="pl-PL" sz="2400" b="1" dirty="0"/>
            </a:br>
            <a:r>
              <a:rPr lang="pl-PL" sz="2400" b="1" dirty="0"/>
              <a:t>Jakby płynęła na czas!</a:t>
            </a:r>
            <a:br>
              <a:rPr lang="pl-PL" sz="2400" b="1" dirty="0"/>
            </a:br>
            <a:r>
              <a:rPr lang="pl-PL" sz="2400" b="1" dirty="0" smtClean="0"/>
              <a:t>Tu </a:t>
            </a:r>
            <a:r>
              <a:rPr lang="pl-PL" sz="2400" b="1" dirty="0"/>
              <a:t>przepływa, tam przepływa...</a:t>
            </a:r>
            <a:br>
              <a:rPr lang="pl-PL" sz="2400" b="1" dirty="0"/>
            </a:br>
            <a:r>
              <a:rPr lang="pl-PL" sz="2400" b="1" dirty="0"/>
              <a:t>A wody z niej nie ubywa!</a:t>
            </a:r>
            <a:br>
              <a:rPr lang="pl-PL" sz="2400" b="1" dirty="0"/>
            </a:br>
            <a:r>
              <a:rPr lang="pl-PL" sz="2400" b="1" dirty="0"/>
              <a:t>Tu zakręca, drogę skraca,</a:t>
            </a:r>
            <a:br>
              <a:rPr lang="pl-PL" sz="2400" b="1" dirty="0"/>
            </a:br>
            <a:r>
              <a:rPr lang="pl-PL" sz="2400" b="1" dirty="0"/>
              <a:t>Ale nigdy nie zawraca!</a:t>
            </a:r>
            <a:r>
              <a:rPr lang="pl-PL" dirty="0"/>
              <a:t/>
            </a:r>
            <a:br>
              <a:rPr lang="pl-PL" dirty="0"/>
            </a:b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49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68" y="430299"/>
            <a:ext cx="6758647" cy="5253809"/>
          </a:xfrm>
          <a:prstGeom prst="rect">
            <a:avLst/>
          </a:prstGeom>
        </p:spPr>
      </p:pic>
      <p:sp>
        <p:nvSpPr>
          <p:cNvPr id="7" name="Stačiakampis 6"/>
          <p:cNvSpPr/>
          <p:nvPr/>
        </p:nvSpPr>
        <p:spPr>
          <a:xfrm>
            <a:off x="6734432" y="430299"/>
            <a:ext cx="4732638" cy="5352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Stačiakampis 7"/>
          <p:cNvSpPr/>
          <p:nvPr/>
        </p:nvSpPr>
        <p:spPr>
          <a:xfrm>
            <a:off x="6361670" y="430299"/>
            <a:ext cx="4757352" cy="52538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400" b="1" dirty="0"/>
              <a:t>Rośnie brzoza przy drodze. </a:t>
            </a:r>
            <a:br>
              <a:rPr lang="pl-PL" sz="2400" b="1" dirty="0"/>
            </a:br>
            <a:r>
              <a:rPr lang="pl-PL" sz="2400" b="1" dirty="0"/>
              <a:t>Kiedy wietrzyk </a:t>
            </a:r>
            <a:r>
              <a:rPr lang="pl-PL" sz="2400" b="1" dirty="0" smtClean="0"/>
              <a:t>dmie</a:t>
            </a:r>
            <a:r>
              <a:rPr lang="lt-LT" sz="2400" b="1" dirty="0" smtClean="0"/>
              <a:t>,</a:t>
            </a:r>
            <a:r>
              <a:rPr lang="pl-PL" sz="2400" b="1" dirty="0" smtClean="0"/>
              <a:t> </a:t>
            </a:r>
            <a:r>
              <a:rPr lang="pl-PL" sz="2400" b="1" dirty="0"/>
              <a:t>szumi. </a:t>
            </a:r>
            <a:br>
              <a:rPr lang="pl-PL" sz="2400" b="1" dirty="0"/>
            </a:br>
            <a:r>
              <a:rPr lang="pl-PL" sz="2400" b="1" dirty="0"/>
              <a:t>Wiele w życiu widziała </a:t>
            </a:r>
            <a:br>
              <a:rPr lang="pl-PL" sz="2400" b="1" dirty="0"/>
            </a:br>
            <a:r>
              <a:rPr lang="pl-PL" sz="2400" b="1" dirty="0"/>
              <a:t>ale mówić nie umie. </a:t>
            </a:r>
            <a:endParaRPr lang="lt-LT" sz="2400" b="1" dirty="0"/>
          </a:p>
        </p:txBody>
      </p:sp>
    </p:spTree>
    <p:extLst>
      <p:ext uri="{BB962C8B-B14F-4D97-AF65-F5344CB8AC3E}">
        <p14:creationId xmlns:p14="http://schemas.microsoft.com/office/powerpoint/2010/main" val="194038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91" y="2843148"/>
            <a:ext cx="2496502" cy="352058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849" y="2949868"/>
            <a:ext cx="2284691" cy="341386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2" y="2948781"/>
            <a:ext cx="2366894" cy="341494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2" y="171901"/>
            <a:ext cx="2170331" cy="3164424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8" y="171901"/>
            <a:ext cx="2211799" cy="3343599"/>
          </a:xfrm>
          <a:prstGeom prst="rect">
            <a:avLst/>
          </a:prstGeom>
        </p:spPr>
      </p:pic>
      <p:sp>
        <p:nvSpPr>
          <p:cNvPr id="8" name="Stačiakampis 7"/>
          <p:cNvSpPr/>
          <p:nvPr/>
        </p:nvSpPr>
        <p:spPr>
          <a:xfrm>
            <a:off x="2570639" y="171901"/>
            <a:ext cx="7050722" cy="25836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2400" b="1" dirty="0"/>
              <a:t>Wyje, huczy, zawodzi </a:t>
            </a:r>
            <a:br>
              <a:rPr lang="pl-PL" sz="2400" b="1" dirty="0"/>
            </a:br>
            <a:r>
              <a:rPr lang="pl-PL" sz="2400" b="1" dirty="0"/>
              <a:t>wiatr w szczelinach okien.</a:t>
            </a:r>
            <a:br>
              <a:rPr lang="pl-PL" sz="2400" b="1" dirty="0"/>
            </a:br>
            <a:r>
              <a:rPr lang="pl-PL" sz="2400" b="1" dirty="0"/>
              <a:t>Targa, wygina, szarpie</a:t>
            </a:r>
            <a:br>
              <a:rPr lang="pl-PL" sz="2400" b="1" dirty="0"/>
            </a:br>
            <a:r>
              <a:rPr lang="pl-PL" sz="2400" b="1" dirty="0"/>
              <a:t>nagie brzozy pod blokiem.</a:t>
            </a:r>
            <a:endParaRPr lang="lt-LT" sz="2400" b="1" dirty="0"/>
          </a:p>
        </p:txBody>
      </p:sp>
    </p:spTree>
    <p:extLst>
      <p:ext uri="{BB962C8B-B14F-4D97-AF65-F5344CB8AC3E}">
        <p14:creationId xmlns:p14="http://schemas.microsoft.com/office/powerpoint/2010/main" val="376474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4370" y="1408671"/>
            <a:ext cx="4843849" cy="3632887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2519" y="1408671"/>
            <a:ext cx="4843850" cy="3632887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3966519" y="1171705"/>
            <a:ext cx="4250723" cy="447533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3200" b="1" i="1" dirty="0"/>
              <a:t>Kolorami słońca</a:t>
            </a:r>
            <a:endParaRPr lang="pl-PL" sz="3200" b="1" dirty="0"/>
          </a:p>
          <a:p>
            <a:pPr algn="ctr">
              <a:lnSpc>
                <a:spcPct val="150000"/>
              </a:lnSpc>
            </a:pPr>
            <a:r>
              <a:rPr lang="pl-PL" sz="3200" b="1" i="1" dirty="0"/>
              <a:t>świat się teraz mieni.</a:t>
            </a:r>
            <a:endParaRPr lang="pl-PL" sz="3200" b="1" dirty="0"/>
          </a:p>
          <a:p>
            <a:pPr algn="ctr">
              <a:lnSpc>
                <a:spcPct val="150000"/>
              </a:lnSpc>
            </a:pPr>
            <a:r>
              <a:rPr lang="pl-PL" sz="3200" b="1" i="1" dirty="0"/>
              <a:t>Blaskiem pomarańczy,</a:t>
            </a:r>
            <a:endParaRPr lang="pl-PL" sz="3200" b="1" dirty="0"/>
          </a:p>
          <a:p>
            <a:pPr algn="ctr">
              <a:lnSpc>
                <a:spcPct val="150000"/>
              </a:lnSpc>
            </a:pPr>
            <a:r>
              <a:rPr lang="pl-PL" sz="3200" b="1" i="1" dirty="0"/>
              <a:t>żółci i czerwieni</a:t>
            </a:r>
            <a:endParaRPr lang="pl-PL" sz="3200" b="1" dirty="0"/>
          </a:p>
          <a:p>
            <a:r>
              <a:rPr lang="pl-PL" i="1" dirty="0"/>
              <a:t/>
            </a:r>
            <a:br>
              <a:rPr lang="pl-PL" i="1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561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0359" y="1492079"/>
            <a:ext cx="5115697" cy="383677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0805" y="1492078"/>
            <a:ext cx="5115698" cy="3836773"/>
          </a:xfrm>
          <a:prstGeom prst="rect">
            <a:avLst/>
          </a:prstGeom>
        </p:spPr>
      </p:pic>
      <p:sp>
        <p:nvSpPr>
          <p:cNvPr id="2" name="Stačiakampis 1"/>
          <p:cNvSpPr/>
          <p:nvPr/>
        </p:nvSpPr>
        <p:spPr>
          <a:xfrm>
            <a:off x="4324865" y="852615"/>
            <a:ext cx="3583459" cy="54740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3200" b="1" i="1" dirty="0"/>
              <a:t>Drzewa zakwitają</a:t>
            </a:r>
            <a:endParaRPr lang="pl-PL" sz="3200" b="1" dirty="0"/>
          </a:p>
          <a:p>
            <a:pPr algn="ctr">
              <a:lnSpc>
                <a:spcPct val="150000"/>
              </a:lnSpc>
            </a:pPr>
            <a:r>
              <a:rPr lang="pl-PL" sz="3200" b="1" i="1" dirty="0"/>
              <a:t>ciepłym słońca światłem.</a:t>
            </a:r>
            <a:endParaRPr lang="pl-PL" sz="3200" b="1" dirty="0"/>
          </a:p>
          <a:p>
            <a:pPr algn="ctr">
              <a:lnSpc>
                <a:spcPct val="150000"/>
              </a:lnSpc>
            </a:pPr>
            <a:r>
              <a:rPr lang="pl-PL" sz="3200" b="1" i="1" dirty="0"/>
              <a:t>Jasność się unosi</a:t>
            </a:r>
            <a:endParaRPr lang="pl-PL" sz="3200" b="1" dirty="0"/>
          </a:p>
          <a:p>
            <a:pPr algn="ctr">
              <a:lnSpc>
                <a:spcPct val="150000"/>
              </a:lnSpc>
            </a:pPr>
            <a:r>
              <a:rPr lang="pl-PL" sz="3200" b="1" i="1" dirty="0"/>
              <a:t>nad jesiennym </a:t>
            </a:r>
            <a:r>
              <a:rPr lang="pl-PL" sz="3200" b="1" i="1" dirty="0" smtClean="0"/>
              <a:t>światem</a:t>
            </a:r>
            <a:r>
              <a:rPr lang="lt-LT" sz="3200" b="1" i="1" dirty="0" smtClean="0"/>
              <a:t>.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319029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259492" y="296563"/>
            <a:ext cx="3719384" cy="64502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2400" b="1" i="1" dirty="0"/>
              <a:t>Koniec złotej jesieni.</a:t>
            </a:r>
            <a:endParaRPr lang="pl-PL" sz="2400" dirty="0"/>
          </a:p>
          <a:p>
            <a:r>
              <a:rPr lang="pl-PL" sz="2400" b="1" i="1" dirty="0"/>
              <a:t>Wtargnął czarnoksiężnik,</a:t>
            </a:r>
            <a:endParaRPr lang="pl-PL" sz="2400" dirty="0"/>
          </a:p>
          <a:p>
            <a:r>
              <a:rPr lang="pl-PL" sz="2400" b="1" i="1" dirty="0"/>
              <a:t>pogodę odmienił.</a:t>
            </a:r>
            <a:endParaRPr lang="pl-PL" sz="2400" dirty="0"/>
          </a:p>
          <a:p>
            <a:r>
              <a:rPr lang="pl-PL" sz="2400" b="1" i="1" dirty="0"/>
              <a:t> </a:t>
            </a:r>
            <a:endParaRPr lang="pl-PL" sz="2400" dirty="0"/>
          </a:p>
          <a:p>
            <a:r>
              <a:rPr lang="pl-PL" sz="2400" b="1" i="1" dirty="0"/>
              <a:t>Machnął różdżką złotą,</a:t>
            </a:r>
            <a:endParaRPr lang="pl-PL" sz="2400" dirty="0"/>
          </a:p>
          <a:p>
            <a:r>
              <a:rPr lang="pl-PL" sz="2400" b="1" i="1" dirty="0"/>
              <a:t>zrobiło się dżdżysto,</a:t>
            </a:r>
            <a:endParaRPr lang="pl-PL" sz="2400" dirty="0"/>
          </a:p>
          <a:p>
            <a:r>
              <a:rPr lang="pl-PL" sz="2400" b="1" i="1" dirty="0"/>
              <a:t>zapachniało słotą.</a:t>
            </a:r>
            <a:endParaRPr lang="pl-PL" sz="2400" dirty="0"/>
          </a:p>
          <a:p>
            <a:r>
              <a:rPr lang="pl-PL" sz="2400" b="1" i="1" dirty="0"/>
              <a:t> </a:t>
            </a:r>
            <a:endParaRPr lang="pl-PL" sz="2400" dirty="0"/>
          </a:p>
          <a:p>
            <a:r>
              <a:rPr lang="pl-PL" sz="2400" b="1" i="1" dirty="0"/>
              <a:t>Deszcz bez przerwy leje.</a:t>
            </a:r>
            <a:endParaRPr lang="pl-PL" sz="2400" dirty="0"/>
          </a:p>
          <a:p>
            <a:r>
              <a:rPr lang="pl-PL" sz="2400" b="1" i="1" dirty="0"/>
              <a:t>Na dodatek </a:t>
            </a:r>
            <a:endParaRPr lang="pl-PL" sz="2400" dirty="0"/>
          </a:p>
          <a:p>
            <a:r>
              <a:rPr lang="pl-PL" sz="2400" b="1" i="1" dirty="0"/>
              <a:t>wiatr okrutnik wieje.</a:t>
            </a:r>
            <a:endParaRPr lang="pl-PL" sz="2400" dirty="0"/>
          </a:p>
          <a:p>
            <a:r>
              <a:rPr lang="pl-PL" b="1" i="1" dirty="0"/>
              <a:t> </a:t>
            </a:r>
            <a:endParaRPr lang="pl-PL" dirty="0"/>
          </a:p>
        </p:txBody>
      </p:sp>
      <p:sp>
        <p:nvSpPr>
          <p:cNvPr id="3" name="Stačiakampis 2"/>
          <p:cNvSpPr/>
          <p:nvPr/>
        </p:nvSpPr>
        <p:spPr>
          <a:xfrm>
            <a:off x="7834184" y="0"/>
            <a:ext cx="3884140" cy="64502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b="1" i="1" dirty="0"/>
              <a:t> </a:t>
            </a:r>
            <a:endParaRPr lang="pl-PL" sz="2400" dirty="0"/>
          </a:p>
          <a:p>
            <a:pPr algn="r"/>
            <a:r>
              <a:rPr lang="pl-PL" sz="2400" b="1" i="1" dirty="0"/>
              <a:t>Chłód przenika ciało,</a:t>
            </a:r>
            <a:endParaRPr lang="pl-PL" sz="2400" dirty="0"/>
          </a:p>
          <a:p>
            <a:pPr algn="r"/>
            <a:r>
              <a:rPr lang="pl-PL" sz="2400" b="1" i="1" dirty="0"/>
              <a:t>bo słonko na niebie</a:t>
            </a:r>
            <a:endParaRPr lang="pl-PL" sz="2400" dirty="0"/>
          </a:p>
          <a:p>
            <a:pPr algn="r"/>
            <a:r>
              <a:rPr lang="pl-PL" sz="2400" b="1" i="1" dirty="0"/>
              <a:t>zastrajkowało.</a:t>
            </a:r>
            <a:endParaRPr lang="pl-PL" sz="2400" dirty="0"/>
          </a:p>
          <a:p>
            <a:pPr algn="r"/>
            <a:r>
              <a:rPr lang="pl-PL" sz="2400" b="1" i="1" dirty="0"/>
              <a:t> </a:t>
            </a:r>
            <a:endParaRPr lang="pl-PL" sz="2400" dirty="0"/>
          </a:p>
          <a:p>
            <a:pPr algn="r"/>
            <a:r>
              <a:rPr lang="pl-PL" sz="2400" b="1" i="1" dirty="0"/>
              <a:t>Skryło się za chmurę,</a:t>
            </a:r>
            <a:endParaRPr lang="pl-PL" sz="2400" dirty="0"/>
          </a:p>
          <a:p>
            <a:pPr algn="r"/>
            <a:r>
              <a:rPr lang="pl-PL" sz="2400" b="1" i="1" dirty="0"/>
              <a:t>a bez jego blasku</a:t>
            </a:r>
            <a:endParaRPr lang="pl-PL" sz="2400" dirty="0"/>
          </a:p>
          <a:p>
            <a:pPr algn="r"/>
            <a:r>
              <a:rPr lang="pl-PL" sz="2400" b="1" i="1" dirty="0"/>
              <a:t>dzionki są ponure.</a:t>
            </a:r>
            <a:endParaRPr lang="pl-PL" sz="2400" dirty="0"/>
          </a:p>
          <a:p>
            <a:pPr algn="r"/>
            <a:r>
              <a:rPr lang="pl-PL" sz="2400" b="1" i="1" dirty="0"/>
              <a:t> </a:t>
            </a:r>
            <a:endParaRPr lang="pl-PL" sz="2400" dirty="0"/>
          </a:p>
          <a:p>
            <a:pPr algn="r"/>
            <a:r>
              <a:rPr lang="pl-PL" sz="2400" b="1" i="1" dirty="0"/>
              <a:t>Tak już teraz będzie,</a:t>
            </a:r>
            <a:endParaRPr lang="pl-PL" sz="2400" dirty="0"/>
          </a:p>
          <a:p>
            <a:pPr algn="r"/>
            <a:r>
              <a:rPr lang="pl-PL" sz="2400" b="1" i="1" dirty="0"/>
              <a:t>aż Pani Zima</a:t>
            </a:r>
            <a:endParaRPr lang="pl-PL" sz="2400" dirty="0"/>
          </a:p>
          <a:p>
            <a:pPr algn="r"/>
            <a:r>
              <a:rPr lang="pl-PL" sz="2400" b="1" i="1" dirty="0"/>
              <a:t>do nas przybędzie.</a:t>
            </a:r>
            <a:endParaRPr lang="pl-PL" sz="2400" dirty="0">
              <a:effectLst/>
            </a:endParaRPr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85" y="655679"/>
            <a:ext cx="3698274" cy="55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0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21" y="963827"/>
            <a:ext cx="5018903" cy="50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2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6483177" y="469556"/>
            <a:ext cx="5708823" cy="62895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latin typeface="Bookman Old Style" panose="02050604050505020204" pitchFamily="18" charset="0"/>
              </a:rPr>
              <a:t>Gdzie ty jesteś, jesieni?</a:t>
            </a:r>
            <a:br>
              <a:rPr lang="pl-PL" sz="2800" b="1" dirty="0">
                <a:latin typeface="Bookman Old Style" panose="02050604050505020204" pitchFamily="18" charset="0"/>
              </a:rPr>
            </a:br>
            <a:r>
              <a:rPr lang="pl-PL" sz="2800" b="1" dirty="0">
                <a:latin typeface="Bookman Old Style" panose="02050604050505020204" pitchFamily="18" charset="0"/>
              </a:rPr>
              <a:t>Tu jestem.</a:t>
            </a:r>
            <a:br>
              <a:rPr lang="pl-PL" sz="2800" b="1" dirty="0">
                <a:latin typeface="Bookman Old Style" panose="02050604050505020204" pitchFamily="18" charset="0"/>
              </a:rPr>
            </a:br>
            <a:r>
              <a:rPr lang="pl-PL" sz="2800" b="1" dirty="0">
                <a:latin typeface="Bookman Old Style" panose="02050604050505020204" pitchFamily="18" charset="0"/>
              </a:rPr>
              <a:t>W suchych liściach</a:t>
            </a:r>
            <a:br>
              <a:rPr lang="pl-PL" sz="2800" b="1" dirty="0">
                <a:latin typeface="Bookman Old Style" panose="02050604050505020204" pitchFamily="18" charset="0"/>
              </a:rPr>
            </a:br>
            <a:r>
              <a:rPr lang="pl-PL" sz="2800" b="1" dirty="0">
                <a:latin typeface="Bookman Old Style" panose="02050604050505020204" pitchFamily="18" charset="0"/>
              </a:rPr>
              <a:t>lecących z szelestem,</a:t>
            </a:r>
            <a:br>
              <a:rPr lang="pl-PL" sz="2800" b="1" dirty="0">
                <a:latin typeface="Bookman Old Style" panose="02050604050505020204" pitchFamily="18" charset="0"/>
              </a:rPr>
            </a:br>
            <a:r>
              <a:rPr lang="pl-PL" sz="2800" b="1" dirty="0">
                <a:latin typeface="Bookman Old Style" panose="02050604050505020204" pitchFamily="18" charset="0"/>
              </a:rPr>
              <a:t>w barwnych liściach,</a:t>
            </a:r>
            <a:br>
              <a:rPr lang="pl-PL" sz="2800" b="1" dirty="0">
                <a:latin typeface="Bookman Old Style" panose="02050604050505020204" pitchFamily="18" charset="0"/>
              </a:rPr>
            </a:br>
            <a:r>
              <a:rPr lang="pl-PL" sz="2800" b="1" dirty="0">
                <a:latin typeface="Bookman Old Style" panose="02050604050505020204" pitchFamily="18" charset="0"/>
              </a:rPr>
              <a:t>czerwonych i złotych,</a:t>
            </a:r>
            <a:br>
              <a:rPr lang="pl-PL" sz="2800" b="1" dirty="0">
                <a:latin typeface="Bookman Old Style" panose="02050604050505020204" pitchFamily="18" charset="0"/>
              </a:rPr>
            </a:br>
            <a:r>
              <a:rPr lang="pl-PL" sz="2800" b="1" dirty="0">
                <a:latin typeface="Bookman Old Style" panose="02050604050505020204" pitchFamily="18" charset="0"/>
              </a:rPr>
              <a:t>co nad ziemią się kładą pokotem...</a:t>
            </a:r>
            <a:endParaRPr lang="lt-LT" sz="2800" dirty="0">
              <a:latin typeface="Bookman Old Style" panose="02050604050505020204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1" y="1102582"/>
            <a:ext cx="6798038" cy="480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9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tačiakampis 3"/>
          <p:cNvSpPr/>
          <p:nvPr/>
        </p:nvSpPr>
        <p:spPr>
          <a:xfrm>
            <a:off x="6426027" y="1433383"/>
            <a:ext cx="5461172" cy="463378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latin typeface="Gadugi" panose="020B0502040204020203" pitchFamily="34" charset="0"/>
                <a:ea typeface="Gadugi" panose="020B0502040204020203" pitchFamily="34" charset="0"/>
              </a:rPr>
              <a:t>Zaszumiało jesienią</a:t>
            </a:r>
            <a:br>
              <a:rPr lang="pl-PL" sz="32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pl-PL" sz="3200" b="1" dirty="0">
                <a:latin typeface="Gadugi" panose="020B0502040204020203" pitchFamily="34" charset="0"/>
                <a:ea typeface="Gadugi" panose="020B0502040204020203" pitchFamily="34" charset="0"/>
              </a:rPr>
              <a:t>Zapłakało jesienią</a:t>
            </a:r>
            <a:br>
              <a:rPr lang="pl-PL" sz="32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pl-PL" sz="3200" b="1" dirty="0">
                <a:latin typeface="Gadugi" panose="020B0502040204020203" pitchFamily="34" charset="0"/>
                <a:ea typeface="Gadugi" panose="020B0502040204020203" pitchFamily="34" charset="0"/>
              </a:rPr>
              <a:t>Zastukało jesienią do okien</a:t>
            </a:r>
            <a:br>
              <a:rPr lang="pl-PL" sz="32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pl-PL" sz="3200" b="1" dirty="0">
                <a:latin typeface="Gadugi" panose="020B0502040204020203" pitchFamily="34" charset="0"/>
                <a:ea typeface="Gadugi" panose="020B0502040204020203" pitchFamily="34" charset="0"/>
              </a:rPr>
              <a:t>Zapłonęło czerwienią</a:t>
            </a:r>
            <a:br>
              <a:rPr lang="pl-PL" sz="32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pl-PL" sz="3200" b="1" dirty="0">
                <a:latin typeface="Gadugi" panose="020B0502040204020203" pitchFamily="34" charset="0"/>
                <a:ea typeface="Gadugi" panose="020B0502040204020203" pitchFamily="34" charset="0"/>
              </a:rPr>
              <a:t>Zaszkodziło marzeniom</a:t>
            </a:r>
            <a:br>
              <a:rPr lang="pl-PL" sz="3200" b="1" dirty="0">
                <a:latin typeface="Gadugi" panose="020B0502040204020203" pitchFamily="34" charset="0"/>
                <a:ea typeface="Gadugi" panose="020B0502040204020203" pitchFamily="34" charset="0"/>
              </a:rPr>
            </a:br>
            <a:r>
              <a:rPr lang="pl-PL" sz="3200" b="1" dirty="0">
                <a:latin typeface="Gadugi" panose="020B0502040204020203" pitchFamily="34" charset="0"/>
                <a:ea typeface="Gadugi" panose="020B0502040204020203" pitchFamily="34" charset="0"/>
              </a:rPr>
              <a:t>Zadudniło, zawisło obłokiem.</a:t>
            </a:r>
            <a:endParaRPr lang="lt-LT" sz="3200" b="1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284205" y="691978"/>
            <a:ext cx="5869459" cy="556054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9" name="Paveikslėlis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8" y="1027905"/>
            <a:ext cx="5349962" cy="48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891" y="1793750"/>
            <a:ext cx="3039763" cy="475316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913" y="131766"/>
            <a:ext cx="3077584" cy="4621428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4" y="1556952"/>
            <a:ext cx="3348892" cy="4942702"/>
          </a:xfrm>
          <a:prstGeom prst="rect">
            <a:avLst/>
          </a:prstGeom>
        </p:spPr>
      </p:pic>
      <p:sp>
        <p:nvSpPr>
          <p:cNvPr id="8" name="Debesis 7"/>
          <p:cNvSpPr/>
          <p:nvPr/>
        </p:nvSpPr>
        <p:spPr>
          <a:xfrm>
            <a:off x="2832786" y="131766"/>
            <a:ext cx="4763530" cy="3323968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Złote, żółte i czerwone</a:t>
            </a:r>
            <a:br>
              <a:rPr lang="pl-PL" sz="2400" b="1" dirty="0">
                <a:solidFill>
                  <a:schemeClr val="tx1"/>
                </a:solidFill>
              </a:rPr>
            </a:br>
            <a:r>
              <a:rPr lang="pl-PL" sz="2400" b="1" dirty="0">
                <a:solidFill>
                  <a:schemeClr val="tx1"/>
                </a:solidFill>
              </a:rPr>
              <a:t>opadają liście z </a:t>
            </a:r>
            <a:r>
              <a:rPr lang="pl-PL" sz="2400" b="1" dirty="0" smtClean="0">
                <a:solidFill>
                  <a:schemeClr val="tx1"/>
                </a:solidFill>
              </a:rPr>
              <a:t>drzew</a:t>
            </a:r>
            <a:r>
              <a:rPr lang="lt-LT" sz="2400" b="1" dirty="0" smtClean="0">
                <a:solidFill>
                  <a:schemeClr val="tx1"/>
                </a:solidFill>
              </a:rPr>
              <a:t>.</a:t>
            </a:r>
            <a:r>
              <a:rPr lang="pl-PL" dirty="0">
                <a:solidFill>
                  <a:schemeClr val="tx1"/>
                </a:solidFill>
              </a:rPr>
              <a:t/>
            </a:r>
            <a:br>
              <a:rPr lang="pl-PL" dirty="0">
                <a:solidFill>
                  <a:schemeClr val="tx1"/>
                </a:solidFill>
              </a:rPr>
            </a:br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0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42" y="2150076"/>
            <a:ext cx="3023692" cy="4497859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8" y="318245"/>
            <a:ext cx="3128706" cy="496527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028" y="1611186"/>
            <a:ext cx="2672745" cy="4431268"/>
          </a:xfrm>
          <a:prstGeom prst="rect">
            <a:avLst/>
          </a:prstGeom>
        </p:spPr>
      </p:pic>
      <p:sp>
        <p:nvSpPr>
          <p:cNvPr id="6" name="Debesis 5"/>
          <p:cNvSpPr/>
          <p:nvPr/>
        </p:nvSpPr>
        <p:spPr>
          <a:xfrm>
            <a:off x="4904661" y="214871"/>
            <a:ext cx="5363803" cy="3195593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/>
            </a:r>
            <a:br>
              <a:rPr lang="pl-PL" dirty="0">
                <a:solidFill>
                  <a:schemeClr val="tx1"/>
                </a:solidFill>
              </a:rPr>
            </a:br>
            <a:r>
              <a:rPr lang="lt-LT" sz="2200" b="1" dirty="0" smtClean="0">
                <a:solidFill>
                  <a:schemeClr val="tx1"/>
                </a:solidFill>
              </a:rPr>
              <a:t>Z</a:t>
            </a:r>
            <a:r>
              <a:rPr lang="pl-PL" sz="2200" b="1" dirty="0" err="1" smtClean="0">
                <a:solidFill>
                  <a:schemeClr val="tx1"/>
                </a:solidFill>
              </a:rPr>
              <a:t>więdłe</a:t>
            </a:r>
            <a:r>
              <a:rPr lang="pl-PL" sz="2200" b="1" dirty="0" smtClean="0">
                <a:solidFill>
                  <a:schemeClr val="tx1"/>
                </a:solidFill>
              </a:rPr>
              <a:t> </a:t>
            </a:r>
            <a:r>
              <a:rPr lang="pl-PL" sz="2200" b="1" dirty="0">
                <a:solidFill>
                  <a:schemeClr val="tx1"/>
                </a:solidFill>
              </a:rPr>
              <a:t>liście w obcą stronę</a:t>
            </a:r>
            <a:br>
              <a:rPr lang="pl-PL" sz="2200" b="1" dirty="0">
                <a:solidFill>
                  <a:schemeClr val="tx1"/>
                </a:solidFill>
              </a:rPr>
            </a:br>
            <a:r>
              <a:rPr lang="pl-PL" sz="2200" b="1" dirty="0">
                <a:solidFill>
                  <a:schemeClr val="tx1"/>
                </a:solidFill>
              </a:rPr>
              <a:t>pozanosił wiatru wiew.</a:t>
            </a:r>
            <a:endParaRPr lang="lt-LT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04" y="2270719"/>
            <a:ext cx="2852952" cy="4321115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76" y="3106232"/>
            <a:ext cx="2345918" cy="348560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3" y="234779"/>
            <a:ext cx="2704969" cy="396651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392" y="234779"/>
            <a:ext cx="2619832" cy="3659116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2872912" y="-1"/>
            <a:ext cx="6471480" cy="3058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b="1" dirty="0"/>
              <a:t>Różne grzyby w lesie rosną;</a:t>
            </a:r>
            <a:br>
              <a:rPr lang="pl-PL" sz="3200" b="1" dirty="0"/>
            </a:br>
            <a:r>
              <a:rPr lang="pl-PL" sz="3200" b="1" dirty="0"/>
              <a:t>pod świerkiem, brzozą i sosną.</a:t>
            </a:r>
            <a:endParaRPr lang="lt-LT" sz="3200" b="1" dirty="0"/>
          </a:p>
        </p:txBody>
      </p:sp>
    </p:spTree>
    <p:extLst>
      <p:ext uri="{BB962C8B-B14F-4D97-AF65-F5344CB8AC3E}">
        <p14:creationId xmlns:p14="http://schemas.microsoft.com/office/powerpoint/2010/main" val="34347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27" y="1990683"/>
            <a:ext cx="2728619" cy="3940560"/>
          </a:xfrm>
          <a:prstGeom prst="rect">
            <a:avLst/>
          </a:prstGeom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208" y="810939"/>
            <a:ext cx="3013320" cy="4440682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68" y="2727923"/>
            <a:ext cx="2618997" cy="3876762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241741" y="810939"/>
            <a:ext cx="2921773" cy="50959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/>
              <a:t>Pójdę do lasu, nazbieram grzybków,</a:t>
            </a:r>
            <a:br>
              <a:rPr lang="pl-PL" sz="2800" b="1" dirty="0"/>
            </a:br>
            <a:r>
              <a:rPr lang="pl-PL" sz="2800" b="1" dirty="0"/>
              <a:t>Choć nie wiem, </a:t>
            </a:r>
            <a:endParaRPr lang="lt-LT" sz="2800" b="1" dirty="0" smtClean="0"/>
          </a:p>
          <a:p>
            <a:pPr algn="ctr"/>
            <a:r>
              <a:rPr lang="pl-PL" sz="2800" b="1" dirty="0" smtClean="0"/>
              <a:t>ile </a:t>
            </a:r>
            <a:r>
              <a:rPr lang="pl-PL" sz="2800" b="1" dirty="0"/>
              <a:t>zmieszczę </a:t>
            </a:r>
            <a:endParaRPr lang="lt-LT" sz="2800" b="1" dirty="0" smtClean="0"/>
          </a:p>
          <a:p>
            <a:pPr algn="ctr"/>
            <a:r>
              <a:rPr lang="pl-PL" sz="2800" b="1" dirty="0" smtClean="0"/>
              <a:t>w </a:t>
            </a:r>
            <a:r>
              <a:rPr lang="pl-PL" sz="2800" b="1" dirty="0"/>
              <a:t>koszyczku.</a:t>
            </a:r>
            <a:br>
              <a:rPr lang="pl-PL" sz="2800" b="1" dirty="0"/>
            </a:br>
            <a:r>
              <a:rPr lang="pl-PL" sz="2800" b="1" dirty="0"/>
              <a:t>Pójdę daleko gdzie echo niesie,</a:t>
            </a:r>
            <a:br>
              <a:rPr lang="pl-PL" sz="2800" b="1" dirty="0"/>
            </a:br>
            <a:r>
              <a:rPr lang="pl-PL" sz="2800" b="1" dirty="0"/>
              <a:t>Bo bardzo lubię chodzić po lesie.</a:t>
            </a:r>
            <a:r>
              <a:rPr lang="pl-PL" dirty="0"/>
              <a:t/>
            </a:r>
            <a:br>
              <a:rPr lang="pl-PL" dirty="0"/>
            </a:b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2680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3783" y="1322198"/>
            <a:ext cx="5931416" cy="4448561"/>
          </a:xfrm>
        </p:spPr>
      </p:pic>
      <p:sp>
        <p:nvSpPr>
          <p:cNvPr id="3" name="Stačiakampis 2"/>
          <p:cNvSpPr/>
          <p:nvPr/>
        </p:nvSpPr>
        <p:spPr>
          <a:xfrm>
            <a:off x="5152767" y="1851501"/>
            <a:ext cx="6833285" cy="43742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3200" b="1" dirty="0" smtClean="0"/>
              <a:t>Tu </a:t>
            </a:r>
            <a:r>
              <a:rPr lang="pl-PL" sz="3200" b="1" dirty="0"/>
              <a:t>rośnie kurka, </a:t>
            </a:r>
            <a:endParaRPr lang="lt-LT" sz="3200" b="1" dirty="0" smtClean="0"/>
          </a:p>
          <a:p>
            <a:pPr algn="ctr">
              <a:lnSpc>
                <a:spcPct val="150000"/>
              </a:lnSpc>
            </a:pPr>
            <a:r>
              <a:rPr lang="pl-PL" sz="3200" b="1" dirty="0" smtClean="0"/>
              <a:t>tam </a:t>
            </a:r>
            <a:r>
              <a:rPr lang="pl-PL" sz="3200" b="1" dirty="0"/>
              <a:t>znów koźlaczek,</a:t>
            </a:r>
            <a:br>
              <a:rPr lang="pl-PL" sz="3200" b="1" dirty="0"/>
            </a:br>
            <a:r>
              <a:rPr lang="pl-PL" sz="3200" b="1" dirty="0"/>
              <a:t>A pod </a:t>
            </a:r>
            <a:r>
              <a:rPr lang="pl-PL" sz="3200" b="1" dirty="0" err="1"/>
              <a:t>iglaczkiem</a:t>
            </a:r>
            <a:r>
              <a:rPr lang="pl-PL" sz="3200" b="1" dirty="0"/>
              <a:t> </a:t>
            </a:r>
            <a:r>
              <a:rPr lang="pl-PL" sz="3200" b="1" dirty="0" smtClean="0"/>
              <a:t>—</a:t>
            </a:r>
            <a:endParaRPr lang="lt-LT" sz="3200" b="1" dirty="0" smtClean="0"/>
          </a:p>
          <a:p>
            <a:pPr algn="ctr">
              <a:lnSpc>
                <a:spcPct val="150000"/>
              </a:lnSpc>
            </a:pPr>
            <a:r>
              <a:rPr lang="pl-PL" sz="3200" b="1" dirty="0" smtClean="0"/>
              <a:t>mały </a:t>
            </a:r>
            <a:r>
              <a:rPr lang="pl-PL" sz="3200" b="1" dirty="0"/>
              <a:t>maślaczek.</a:t>
            </a:r>
            <a:br>
              <a:rPr lang="pl-PL" sz="3200" b="1" dirty="0"/>
            </a:br>
            <a:endParaRPr lang="lt-LT" sz="3200" b="1" dirty="0"/>
          </a:p>
        </p:txBody>
      </p:sp>
    </p:spTree>
    <p:extLst>
      <p:ext uri="{BB962C8B-B14F-4D97-AF65-F5344CB8AC3E}">
        <p14:creationId xmlns:p14="http://schemas.microsoft.com/office/powerpoint/2010/main" val="22662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745" y="170351"/>
            <a:ext cx="3744097" cy="6451500"/>
          </a:xfrm>
          <a:prstGeom prst="rect">
            <a:avLst/>
          </a:prstGeom>
        </p:spPr>
      </p:pic>
      <p:sp>
        <p:nvSpPr>
          <p:cNvPr id="3" name="Stačiakampis 2"/>
          <p:cNvSpPr/>
          <p:nvPr/>
        </p:nvSpPr>
        <p:spPr>
          <a:xfrm>
            <a:off x="827902" y="568410"/>
            <a:ext cx="6783859" cy="5857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l-PL" sz="3200" b="1" dirty="0"/>
              <a:t>Król Borowik </a:t>
            </a:r>
            <a:r>
              <a:rPr lang="pl-PL" sz="3200" b="1" dirty="0" smtClean="0"/>
              <a:t>Prawdziwy </a:t>
            </a:r>
            <a:r>
              <a:rPr lang="pl-PL" sz="3200" b="1" dirty="0"/>
              <a:t>szedł lasem</a:t>
            </a:r>
            <a:endParaRPr lang="lt-LT" sz="3200" b="1" dirty="0"/>
          </a:p>
          <a:p>
            <a:pPr algn="ctr">
              <a:lnSpc>
                <a:spcPct val="150000"/>
              </a:lnSpc>
            </a:pPr>
            <a:r>
              <a:rPr lang="pl-PL" sz="3200" b="1" dirty="0"/>
              <a:t>Postukując </a:t>
            </a:r>
            <a:r>
              <a:rPr lang="pl-PL" sz="3200" b="1" dirty="0" smtClean="0"/>
              <a:t>swym </a:t>
            </a:r>
            <a:r>
              <a:rPr lang="pl-PL" sz="3200" b="1" dirty="0"/>
              <a:t>jedynym </a:t>
            </a:r>
            <a:r>
              <a:rPr lang="pl-PL" sz="3200" b="1" dirty="0" smtClean="0"/>
              <a:t>obcasem,</a:t>
            </a:r>
            <a:endParaRPr lang="lt-LT" sz="3200" b="1" dirty="0"/>
          </a:p>
          <a:p>
            <a:pPr algn="ctr">
              <a:lnSpc>
                <a:spcPct val="150000"/>
              </a:lnSpc>
            </a:pPr>
            <a:r>
              <a:rPr lang="pl-PL" sz="3200" b="1" dirty="0"/>
              <a:t>A ze złości brunatny był </a:t>
            </a:r>
            <a:r>
              <a:rPr lang="pl-PL" sz="3200" b="1" dirty="0" smtClean="0"/>
              <a:t>cały,</a:t>
            </a:r>
            <a:endParaRPr lang="lt-LT" sz="3200" b="1" dirty="0"/>
          </a:p>
          <a:p>
            <a:pPr algn="ctr">
              <a:lnSpc>
                <a:spcPct val="150000"/>
              </a:lnSpc>
            </a:pPr>
            <a:r>
              <a:rPr lang="pl-PL" sz="3200" b="1" dirty="0"/>
              <a:t>Bo go   muchy okrutnie kąsały.</a:t>
            </a:r>
            <a:endParaRPr lang="lt-LT" sz="3200" b="1" dirty="0"/>
          </a:p>
        </p:txBody>
      </p:sp>
    </p:spTree>
    <p:extLst>
      <p:ext uri="{BB962C8B-B14F-4D97-AF65-F5344CB8AC3E}">
        <p14:creationId xmlns:p14="http://schemas.microsoft.com/office/powerpoint/2010/main" val="21054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124</Words>
  <Application>Microsoft Office PowerPoint</Application>
  <PresentationFormat>Plačiaekranė</PresentationFormat>
  <Paragraphs>58</Paragraphs>
  <Slides>18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Gadugi</vt:lpstr>
      <vt:lpstr>MV Boli</vt:lpstr>
      <vt:lpstr>„Office“ tema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.</vt:lpstr>
      <vt:lpstr>„PowerPoint“ pateiktis</vt:lpstr>
      <vt:lpstr> 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Windows User</dc:creator>
  <cp:lastModifiedBy>Windows User</cp:lastModifiedBy>
  <cp:revision>18</cp:revision>
  <dcterms:created xsi:type="dcterms:W3CDTF">2023-11-22T11:52:39Z</dcterms:created>
  <dcterms:modified xsi:type="dcterms:W3CDTF">2023-11-23T12:14:10Z</dcterms:modified>
</cp:coreProperties>
</file>