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60" r:id="rId5"/>
    <p:sldId id="290" r:id="rId6"/>
    <p:sldId id="259" r:id="rId7"/>
    <p:sldId id="262" r:id="rId8"/>
    <p:sldId id="263" r:id="rId9"/>
    <p:sldId id="275" r:id="rId10"/>
    <p:sldId id="284" r:id="rId11"/>
    <p:sldId id="288" r:id="rId12"/>
    <p:sldId id="289" r:id="rId13"/>
    <p:sldId id="264" r:id="rId14"/>
    <p:sldId id="265" r:id="rId15"/>
    <p:sldId id="266" r:id="rId16"/>
    <p:sldId id="267" r:id="rId17"/>
    <p:sldId id="279" r:id="rId18"/>
    <p:sldId id="280" r:id="rId19"/>
    <p:sldId id="268" r:id="rId20"/>
    <p:sldId id="269" r:id="rId21"/>
    <p:sldId id="277" r:id="rId22"/>
    <p:sldId id="282" r:id="rId23"/>
    <p:sldId id="281" r:id="rId24"/>
    <p:sldId id="270" r:id="rId25"/>
    <p:sldId id="271" r:id="rId26"/>
    <p:sldId id="272" r:id="rId27"/>
    <p:sldId id="273" r:id="rId28"/>
    <p:sldId id="276" r:id="rId29"/>
    <p:sldId id="274" r:id="rId30"/>
    <p:sldId id="286" r:id="rId31"/>
    <p:sldId id="287" r:id="rId32"/>
    <p:sldId id="283" r:id="rId33"/>
    <p:sldId id="285" r:id="rId3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8111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461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584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233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lt-L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2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23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945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762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61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188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7578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CA2F3D0-0555-496D-AD1B-5123D5CFFFFD}" type="datetimeFigureOut">
              <a:rPr lang="lt-LT" smtClean="0"/>
              <a:t>2022-11-23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937420E-5F6D-458E-8EEB-A7AA90894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0191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jp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675005"/>
            <a:ext cx="9144000" cy="1326833"/>
          </a:xfrm>
        </p:spPr>
        <p:txBody>
          <a:bodyPr/>
          <a:lstStyle/>
          <a:p>
            <a:r>
              <a:rPr lang="lt-LT" b="1" dirty="0" smtClean="0">
                <a:latin typeface="Colonna MT" panose="04020805060202030203" pitchFamily="82" charset="0"/>
              </a:rPr>
              <a:t>NASZA KLASA</a:t>
            </a:r>
            <a:endParaRPr lang="lt-LT" b="1" dirty="0">
              <a:latin typeface="Colonna MT" panose="04020805060202030203" pitchFamily="82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925830" y="4491990"/>
            <a:ext cx="3406140" cy="1268730"/>
          </a:xfrm>
        </p:spPr>
        <p:txBody>
          <a:bodyPr/>
          <a:lstStyle/>
          <a:p>
            <a:pPr algn="r"/>
            <a:endParaRPr lang="lt-LT" dirty="0"/>
          </a:p>
          <a:p>
            <a:pPr algn="r"/>
            <a:r>
              <a:rPr lang="lt-LT" sz="4400" b="1" dirty="0" smtClean="0"/>
              <a:t>2021-2022</a:t>
            </a:r>
            <a:endParaRPr lang="lt-LT" sz="4400" b="1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3310">
            <a:off x="5784167" y="1931107"/>
            <a:ext cx="5889323" cy="44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400" dirty="0" err="1" smtClean="0"/>
              <a:t>Zajęcie</a:t>
            </a:r>
            <a:r>
              <a:rPr lang="lt-LT" sz="4400" dirty="0" smtClean="0"/>
              <a:t> </a:t>
            </a:r>
            <a:r>
              <a:rPr lang="lt-LT" sz="4400" dirty="0" err="1" smtClean="0"/>
              <a:t>edukacyjne</a:t>
            </a:r>
            <a:r>
              <a:rPr lang="lt-LT" sz="4400" dirty="0" smtClean="0"/>
              <a:t> „mėgintuvėlis“</a:t>
            </a:r>
            <a:endParaRPr lang="lt-LT" sz="44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7455">
            <a:off x="4165453" y="2404427"/>
            <a:ext cx="2786383" cy="2089787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9741">
            <a:off x="-5399" y="2453005"/>
            <a:ext cx="2656843" cy="199263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5174">
            <a:off x="1947307" y="4035347"/>
            <a:ext cx="2976247" cy="223218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5778">
            <a:off x="6212226" y="4159253"/>
            <a:ext cx="2834640" cy="212598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3687" y="1564893"/>
            <a:ext cx="4472433" cy="33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857250"/>
          </a:xfrm>
        </p:spPr>
        <p:txBody>
          <a:bodyPr/>
          <a:lstStyle/>
          <a:p>
            <a:pPr algn="ctr"/>
            <a:r>
              <a:rPr lang="pl-PL" dirty="0" smtClean="0"/>
              <a:t>mikołajki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0018" y="2540559"/>
            <a:ext cx="4779642" cy="3584731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6873" y="2407447"/>
            <a:ext cx="3714750" cy="278606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215" y="3776494"/>
            <a:ext cx="3074589" cy="230594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8706" y="565417"/>
            <a:ext cx="2968863" cy="222664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370" y="3942042"/>
            <a:ext cx="3071813" cy="230386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370" y="672910"/>
            <a:ext cx="3071815" cy="23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0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777240"/>
          </a:xfrm>
        </p:spPr>
        <p:txBody>
          <a:bodyPr/>
          <a:lstStyle/>
          <a:p>
            <a:pPr algn="ctr"/>
            <a:r>
              <a:rPr lang="pl-PL" dirty="0" smtClean="0"/>
              <a:t>mikołajki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372" y="532927"/>
            <a:ext cx="2983227" cy="2237420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9693" y="512104"/>
            <a:ext cx="3158697" cy="236902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9868" y="3810476"/>
            <a:ext cx="3143252" cy="235743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8302" y="2266949"/>
            <a:ext cx="3723640" cy="279273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823" y="3795394"/>
            <a:ext cx="3022600" cy="226695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9962" y="2645410"/>
            <a:ext cx="4592322" cy="34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24128"/>
          </a:xfrm>
        </p:spPr>
        <p:txBody>
          <a:bodyPr>
            <a:normAutofit/>
          </a:bodyPr>
          <a:lstStyle/>
          <a:p>
            <a:r>
              <a:rPr lang="pl-PL" sz="4800" dirty="0" smtClean="0"/>
              <a:t>WYSTAWA „Mano </a:t>
            </a:r>
            <a:r>
              <a:rPr lang="pl-PL" sz="4800" dirty="0" err="1" smtClean="0"/>
              <a:t>kal</a:t>
            </a:r>
            <a:r>
              <a:rPr lang="lt-LT" sz="4800" dirty="0" smtClean="0"/>
              <a:t>ė</a:t>
            </a:r>
            <a:r>
              <a:rPr lang="pl-PL" sz="4800" dirty="0" err="1" smtClean="0"/>
              <a:t>dos</a:t>
            </a:r>
            <a:r>
              <a:rPr lang="pl-PL" sz="4800" dirty="0" smtClean="0"/>
              <a:t>”</a:t>
            </a:r>
            <a:endParaRPr lang="lt-LT" sz="48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3899" y="2900728"/>
            <a:ext cx="3637663" cy="2728247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8166" y="2900728"/>
            <a:ext cx="3637661" cy="272824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8306" y="1971794"/>
            <a:ext cx="3622149" cy="271661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4559" y="1962812"/>
            <a:ext cx="3632412" cy="27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50467"/>
          </a:xfrm>
        </p:spPr>
        <p:txBody>
          <a:bodyPr>
            <a:normAutofit/>
          </a:bodyPr>
          <a:lstStyle/>
          <a:p>
            <a:r>
              <a:rPr lang="pl-PL" sz="4400" dirty="0"/>
              <a:t>WYSTAWA „Mano </a:t>
            </a:r>
            <a:r>
              <a:rPr lang="pl-PL" sz="4400" dirty="0" err="1"/>
              <a:t>kal</a:t>
            </a:r>
            <a:r>
              <a:rPr lang="lt-LT" sz="4400" dirty="0"/>
              <a:t>ė</a:t>
            </a:r>
            <a:r>
              <a:rPr lang="pl-PL" sz="4400" dirty="0" err="1"/>
              <a:t>dos</a:t>
            </a:r>
            <a:r>
              <a:rPr lang="pl-PL" sz="4400" dirty="0"/>
              <a:t>”</a:t>
            </a:r>
            <a:endParaRPr lang="lt-LT" sz="44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6496" y="3872067"/>
            <a:ext cx="2914647" cy="2185985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05" y="1800590"/>
            <a:ext cx="2921891" cy="219141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3618" y="1938496"/>
            <a:ext cx="2818130" cy="211359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5016" y="3869369"/>
            <a:ext cx="2893061" cy="216979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7219" y="1635697"/>
            <a:ext cx="2771141" cy="20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err="1" smtClean="0"/>
              <a:t>wile</a:t>
            </a:r>
            <a:r>
              <a:rPr lang="pl-PL" dirty="0" err="1"/>
              <a:t>ń</a:t>
            </a:r>
            <a:r>
              <a:rPr lang="pl-PL" dirty="0" err="1" smtClean="0"/>
              <a:t>sk</a:t>
            </a:r>
            <a:r>
              <a:rPr lang="lt-LT" dirty="0" smtClean="0"/>
              <a:t>i</a:t>
            </a:r>
            <a:r>
              <a:rPr lang="pl-PL" dirty="0" smtClean="0"/>
              <a:t>e</a:t>
            </a:r>
            <a:r>
              <a:rPr lang="lt-LT" dirty="0" smtClean="0"/>
              <a:t> </a:t>
            </a:r>
            <a:r>
              <a:rPr lang="lt-LT" dirty="0" err="1" smtClean="0"/>
              <a:t>szopki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754" y="621815"/>
            <a:ext cx="3054290" cy="2290717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6350" y="2887504"/>
            <a:ext cx="3394710" cy="2546033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3332" y="3906891"/>
            <a:ext cx="3088910" cy="231668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470" y="630983"/>
            <a:ext cx="3127637" cy="234572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2669" y="3911935"/>
            <a:ext cx="3129260" cy="234694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4565" y="671460"/>
            <a:ext cx="3081379" cy="2311034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076" y="3910467"/>
            <a:ext cx="3117515" cy="23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3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Wileńskie szopki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030" y="643806"/>
            <a:ext cx="3428297" cy="2571222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7144" y="643805"/>
            <a:ext cx="3428299" cy="257122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02930" y="4164686"/>
            <a:ext cx="2631042" cy="197328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0481" y="647448"/>
            <a:ext cx="3457449" cy="2593087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49640" y="2893397"/>
            <a:ext cx="3378993" cy="2534245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045" y="4370247"/>
            <a:ext cx="2020252" cy="1515189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8720" y="4158158"/>
            <a:ext cx="2472849" cy="1854637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318" y="4142958"/>
            <a:ext cx="2584450" cy="19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35558"/>
          </a:xfrm>
        </p:spPr>
        <p:txBody>
          <a:bodyPr/>
          <a:lstStyle/>
          <a:p>
            <a:r>
              <a:rPr lang="pl-PL" dirty="0" smtClean="0"/>
              <a:t>Troki „</a:t>
            </a:r>
            <a:r>
              <a:rPr lang="lt-LT" dirty="0" err="1" smtClean="0"/>
              <a:t>kučiukai</a:t>
            </a:r>
            <a:r>
              <a:rPr lang="lt-LT" dirty="0" smtClean="0"/>
              <a:t>“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0449" y="2535079"/>
            <a:ext cx="3676135" cy="2757102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27" y="1707797"/>
            <a:ext cx="2520951" cy="189071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3234" y="4253096"/>
            <a:ext cx="2715725" cy="203679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5761" y="4250529"/>
            <a:ext cx="2695194" cy="2021396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5668" y="737870"/>
            <a:ext cx="3271520" cy="2453640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9008" y="1714147"/>
            <a:ext cx="2571750" cy="1928813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4227" y="4418836"/>
            <a:ext cx="2581312" cy="1935984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78" y="4347092"/>
            <a:ext cx="2526031" cy="18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4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Troki „</a:t>
            </a:r>
            <a:r>
              <a:rPr lang="lt-LT" dirty="0" err="1"/>
              <a:t>kučiukai</a:t>
            </a:r>
            <a:r>
              <a:rPr lang="lt-LT" dirty="0"/>
              <a:t>“</a:t>
            </a: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76" y="376907"/>
            <a:ext cx="3452733" cy="6138193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15991"/>
            <a:ext cx="7642860" cy="42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opłatek</a:t>
            </a: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21435" y="3527069"/>
            <a:ext cx="4137393" cy="310304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824084" y="3914950"/>
            <a:ext cx="3103046" cy="232728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578" y="2095715"/>
            <a:ext cx="2594641" cy="1945981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0493" y="2952166"/>
            <a:ext cx="2626144" cy="1969608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754" y="589254"/>
            <a:ext cx="3152349" cy="2364262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825" y="647223"/>
            <a:ext cx="3086100" cy="2314575"/>
          </a:xfrm>
          <a:prstGeom prst="rect">
            <a:avLst/>
          </a:prstGeom>
        </p:spPr>
      </p:pic>
      <p:sp>
        <p:nvSpPr>
          <p:cNvPr id="26" name="Turinio vietos rezervavimo ženklas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63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99998"/>
          </a:xfrm>
        </p:spPr>
        <p:txBody>
          <a:bodyPr/>
          <a:lstStyle/>
          <a:p>
            <a:r>
              <a:rPr lang="pl-PL" dirty="0" smtClean="0"/>
              <a:t>         1 WRZEŚNIA</a:t>
            </a:r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3" y="284480"/>
            <a:ext cx="2426970" cy="323596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37" y="284480"/>
            <a:ext cx="3765973" cy="282448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94" y="2794918"/>
            <a:ext cx="2462452" cy="328326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33" y="2794919"/>
            <a:ext cx="2462451" cy="328326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4" y="3669667"/>
            <a:ext cx="2170746" cy="289432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7" y="3889375"/>
            <a:ext cx="3740573" cy="28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9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074420"/>
          </a:xfrm>
        </p:spPr>
        <p:txBody>
          <a:bodyPr/>
          <a:lstStyle/>
          <a:p>
            <a:r>
              <a:rPr lang="pl-PL" dirty="0" smtClean="0"/>
              <a:t>karmnik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5" y="664897"/>
            <a:ext cx="1695887" cy="2261183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78" y="781023"/>
            <a:ext cx="2839953" cy="2007897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2" y="3383280"/>
            <a:ext cx="1748790" cy="233172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86" y="3565218"/>
            <a:ext cx="2783301" cy="1967843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7734" y="620897"/>
            <a:ext cx="2148840" cy="161163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70" y="4583430"/>
            <a:ext cx="2350345" cy="1661735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84" y="2674620"/>
            <a:ext cx="2315131" cy="1636838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8721" y="2845083"/>
            <a:ext cx="3513393" cy="26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502920"/>
            <a:ext cx="3200400" cy="1154430"/>
          </a:xfrm>
        </p:spPr>
        <p:txBody>
          <a:bodyPr/>
          <a:lstStyle/>
          <a:p>
            <a:pPr algn="ctr"/>
            <a:r>
              <a:rPr lang="pl-PL" dirty="0" smtClean="0"/>
              <a:t>klaun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3042" y="520780"/>
            <a:ext cx="2756532" cy="2067399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3593" y="520780"/>
            <a:ext cx="2756534" cy="20674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84" y="3143250"/>
            <a:ext cx="4517390" cy="338804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3171" y="2750344"/>
            <a:ext cx="3897630" cy="2923223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8810" y="525243"/>
            <a:ext cx="2792227" cy="20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1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902970"/>
          </a:xfrm>
        </p:spPr>
        <p:txBody>
          <a:bodyPr/>
          <a:lstStyle/>
          <a:p>
            <a:pPr algn="ctr"/>
            <a:r>
              <a:rPr lang="lt-LT" dirty="0" err="1" smtClean="0"/>
              <a:t>pierniki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8502" y="2265244"/>
            <a:ext cx="4040192" cy="3030144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889" y="3917873"/>
            <a:ext cx="3080384" cy="231028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543" y="3948591"/>
            <a:ext cx="2998469" cy="224885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543" y="758985"/>
            <a:ext cx="2998469" cy="224885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5893" y="569122"/>
            <a:ext cx="3028950" cy="2271713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9077" y="2856030"/>
            <a:ext cx="4197031" cy="31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6800" y="219615"/>
            <a:ext cx="10058400" cy="1309878"/>
          </a:xfrm>
        </p:spPr>
        <p:txBody>
          <a:bodyPr>
            <a:normAutofit/>
          </a:bodyPr>
          <a:lstStyle/>
          <a:p>
            <a:r>
              <a:rPr lang="lt-LT" sz="4800" dirty="0" err="1" smtClean="0"/>
              <a:t>Zajęcie</a:t>
            </a:r>
            <a:r>
              <a:rPr lang="lt-LT" sz="4800" dirty="0" smtClean="0"/>
              <a:t> </a:t>
            </a:r>
            <a:r>
              <a:rPr lang="lt-LT" sz="4800" dirty="0" err="1" smtClean="0"/>
              <a:t>edukacyjne</a:t>
            </a:r>
            <a:r>
              <a:rPr lang="lt-LT" sz="4800" dirty="0" smtClean="0"/>
              <a:t> „</a:t>
            </a:r>
            <a:r>
              <a:rPr lang="lt-LT" sz="4800" dirty="0" err="1" smtClean="0"/>
              <a:t>ebru</a:t>
            </a:r>
            <a:r>
              <a:rPr lang="lt-LT" sz="4800" dirty="0" smtClean="0"/>
              <a:t>“</a:t>
            </a:r>
            <a:endParaRPr lang="lt-LT" sz="48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4016" y="2215832"/>
            <a:ext cx="4051300" cy="3038475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669" y="4177578"/>
            <a:ext cx="2903426" cy="217757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667" y="1632632"/>
            <a:ext cx="2389722" cy="179229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5260" y="1647654"/>
            <a:ext cx="2372556" cy="1779417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8852" y="1685421"/>
            <a:ext cx="2329392" cy="1747044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0317" y="4177579"/>
            <a:ext cx="2903427" cy="217757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796" y="1567814"/>
            <a:ext cx="24638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err="1" smtClean="0"/>
              <a:t>Wystawa”dovana</a:t>
            </a:r>
            <a:r>
              <a:rPr lang="pl-PL" sz="4400" dirty="0" smtClean="0"/>
              <a:t> </a:t>
            </a:r>
            <a:r>
              <a:rPr lang="pl-PL" sz="4400" dirty="0" err="1" smtClean="0"/>
              <a:t>mamai</a:t>
            </a:r>
            <a:r>
              <a:rPr lang="pl-PL" sz="4400" dirty="0" smtClean="0"/>
              <a:t>”</a:t>
            </a:r>
            <a:endParaRPr lang="lt-LT" sz="44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75" y="3318188"/>
            <a:ext cx="2789416" cy="2092061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3075" y="1162539"/>
            <a:ext cx="3426839" cy="257013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9028" y="3319841"/>
            <a:ext cx="2802638" cy="210197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5805" y="3319842"/>
            <a:ext cx="2802638" cy="210197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7417" y="3319843"/>
            <a:ext cx="2802638" cy="21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9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161288" y="512064"/>
            <a:ext cx="10058400" cy="1099566"/>
          </a:xfrm>
        </p:spPr>
        <p:txBody>
          <a:bodyPr>
            <a:normAutofit/>
          </a:bodyPr>
          <a:lstStyle/>
          <a:p>
            <a:r>
              <a:rPr lang="pl-PL" sz="4400" dirty="0" smtClean="0"/>
              <a:t>Wystawa „</a:t>
            </a:r>
            <a:r>
              <a:rPr lang="pl-PL" sz="4400" dirty="0" err="1" smtClean="0"/>
              <a:t>Dovana</a:t>
            </a:r>
            <a:r>
              <a:rPr lang="pl-PL" sz="4400" dirty="0" smtClean="0"/>
              <a:t> </a:t>
            </a:r>
            <a:r>
              <a:rPr lang="pl-PL" sz="4400" dirty="0" err="1" smtClean="0"/>
              <a:t>mamai</a:t>
            </a:r>
            <a:r>
              <a:rPr lang="pl-PL" sz="4400" dirty="0" smtClean="0"/>
              <a:t>”</a:t>
            </a:r>
            <a:endParaRPr lang="lt-LT" sz="44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9090" y="2014541"/>
            <a:ext cx="2674618" cy="2005963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3271" y="4016458"/>
            <a:ext cx="2680330" cy="201024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0453" y="4011461"/>
            <a:ext cx="2640328" cy="198024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5615" y="2100797"/>
            <a:ext cx="2576039" cy="193202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" y="3950183"/>
            <a:ext cx="2617470" cy="1963103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0529" y="608648"/>
            <a:ext cx="3223260" cy="24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12698"/>
          </a:xfrm>
        </p:spPr>
        <p:txBody>
          <a:bodyPr>
            <a:normAutofit fontScale="90000"/>
          </a:bodyPr>
          <a:lstStyle/>
          <a:p>
            <a:r>
              <a:rPr lang="pl-PL" sz="4000" dirty="0" smtClean="0"/>
              <a:t>Konkurs </a:t>
            </a:r>
            <a:r>
              <a:rPr lang="lt-LT" sz="4000" dirty="0" smtClean="0"/>
              <a:t/>
            </a:r>
            <a:br>
              <a:rPr lang="lt-LT" sz="4000" dirty="0" smtClean="0"/>
            </a:br>
            <a:r>
              <a:rPr lang="pl-PL" sz="4000" dirty="0" smtClean="0"/>
              <a:t>„</a:t>
            </a:r>
            <a:r>
              <a:rPr lang="pl-PL" sz="4000" dirty="0" err="1" smtClean="0"/>
              <a:t>Sau</a:t>
            </a:r>
            <a:r>
              <a:rPr lang="lt-LT" sz="4000" dirty="0" err="1" smtClean="0"/>
              <a:t>lėgrąžos</a:t>
            </a:r>
            <a:r>
              <a:rPr lang="lt-LT" sz="4000" dirty="0" smtClean="0"/>
              <a:t> akademija“</a:t>
            </a:r>
            <a:endParaRPr lang="lt-LT" sz="40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6251">
            <a:off x="-78317" y="2097725"/>
            <a:ext cx="2745740" cy="2059305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3264">
            <a:off x="1745342" y="3726337"/>
            <a:ext cx="2983231" cy="223742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6191" y="2296678"/>
            <a:ext cx="2811779" cy="210883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6012" y="3817666"/>
            <a:ext cx="3131820" cy="234886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8266" y="3876183"/>
            <a:ext cx="3040581" cy="2280436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3425" y="656694"/>
            <a:ext cx="3079315" cy="23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5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900" dirty="0" err="1" smtClean="0"/>
              <a:t>konkurs</a:t>
            </a:r>
            <a:r>
              <a:rPr lang="lt-LT" sz="3900" dirty="0" smtClean="0"/>
              <a:t> </a:t>
            </a:r>
            <a:br>
              <a:rPr lang="lt-LT" sz="3900" dirty="0" smtClean="0"/>
            </a:br>
            <a:r>
              <a:rPr lang="lt-LT" sz="3900" dirty="0" smtClean="0"/>
              <a:t>„saulėgrąžos akademija“</a:t>
            </a:r>
            <a:endParaRPr lang="lt-LT" sz="39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8005">
            <a:off x="2265962" y="3483295"/>
            <a:ext cx="3040379" cy="2280284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265">
            <a:off x="-67342" y="3005231"/>
            <a:ext cx="2992376" cy="224428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06" y="3441945"/>
            <a:ext cx="3764280" cy="282321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9806" y="3089203"/>
            <a:ext cx="3629660" cy="2722245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464403"/>
            <a:ext cx="3415366" cy="25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303020"/>
          </a:xfrm>
        </p:spPr>
        <p:txBody>
          <a:bodyPr/>
          <a:lstStyle/>
          <a:p>
            <a:pPr algn="ctr"/>
            <a:r>
              <a:rPr lang="pl-PL" dirty="0" smtClean="0"/>
              <a:t> dzień biznesu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1" name="Paveikslėlis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6291" y="2864646"/>
            <a:ext cx="3257548" cy="2443161"/>
          </a:xfrm>
          <a:prstGeom prst="rect">
            <a:avLst/>
          </a:prstGeom>
        </p:spPr>
      </p:pic>
      <p:pic>
        <p:nvPicPr>
          <p:cNvPr id="12" name="Turinio vietos rezervavimo ženklas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7359" y="3896118"/>
            <a:ext cx="3160135" cy="2336960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706" y="664846"/>
            <a:ext cx="3139439" cy="235458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5906" y="3907440"/>
            <a:ext cx="3108960" cy="2331720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021" y="3883151"/>
            <a:ext cx="3188970" cy="2391728"/>
          </a:xfrm>
          <a:prstGeom prst="rect">
            <a:avLst/>
          </a:prstGeom>
        </p:spPr>
      </p:pic>
      <p:pic>
        <p:nvPicPr>
          <p:cNvPr id="16" name="Turinio vietos rezervavimo ženklas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691" y="609838"/>
            <a:ext cx="3202306" cy="2401730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2093" y="633412"/>
            <a:ext cx="3139439" cy="2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3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320040"/>
            <a:ext cx="3200400" cy="141732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 smtClean="0"/>
              <a:t>Og</a:t>
            </a:r>
            <a:r>
              <a:rPr lang="pl-PL" dirty="0" smtClean="0"/>
              <a:t>ród botaniczny w </a:t>
            </a:r>
            <a:r>
              <a:rPr lang="pl-PL" dirty="0" err="1" smtClean="0"/>
              <a:t>kojranach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40" y="2617471"/>
            <a:ext cx="3291840" cy="2468880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37" y="3791593"/>
            <a:ext cx="3073464" cy="2305099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865" y="3791920"/>
            <a:ext cx="3076064" cy="230704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3107" y="581898"/>
            <a:ext cx="2938145" cy="220360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175830"/>
            <a:ext cx="2225041" cy="296672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9469" y="643653"/>
            <a:ext cx="2916554" cy="2187415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38" y="3407411"/>
            <a:ext cx="2299336" cy="307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3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1 </a:t>
            </a:r>
            <a:r>
              <a:rPr lang="pl-PL" dirty="0"/>
              <a:t>WRZEŚNIA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5" y="484632"/>
            <a:ext cx="2555606" cy="340747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66" y="2769491"/>
            <a:ext cx="2820353" cy="376047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66" y="484632"/>
            <a:ext cx="2555605" cy="340747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46" y="2844547"/>
            <a:ext cx="2764061" cy="36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dziecka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7043" y="1049238"/>
            <a:ext cx="6202297" cy="4651723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2" y="1772707"/>
            <a:ext cx="2172448" cy="470354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0345" y="2405739"/>
            <a:ext cx="4652010" cy="34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948690"/>
          </a:xfrm>
        </p:spPr>
        <p:txBody>
          <a:bodyPr/>
          <a:lstStyle/>
          <a:p>
            <a:pPr algn="ctr"/>
            <a:r>
              <a:rPr lang="pl-PL" dirty="0" smtClean="0"/>
              <a:t>urodziny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7004" y="536575"/>
            <a:ext cx="2875280" cy="2156460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6516" y="565468"/>
            <a:ext cx="2842260" cy="213169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990" y="536575"/>
            <a:ext cx="2875280" cy="215646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566" y="3831034"/>
            <a:ext cx="2896233" cy="217217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4470" y="3891496"/>
            <a:ext cx="2840197" cy="2130148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8202" y="3890067"/>
            <a:ext cx="2828767" cy="2121576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2400" y="2503170"/>
            <a:ext cx="475488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5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89838"/>
          </a:xfrm>
        </p:spPr>
        <p:txBody>
          <a:bodyPr/>
          <a:lstStyle/>
          <a:p>
            <a:r>
              <a:rPr lang="lt-LT" dirty="0" err="1" smtClean="0"/>
              <a:t>statek</a:t>
            </a:r>
            <a:endParaRPr lang="lt-LT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51178"/>
            <a:ext cx="3909564" cy="2932173"/>
          </a:xfr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16" y="159640"/>
            <a:ext cx="2522368" cy="336315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3657221"/>
            <a:ext cx="3909564" cy="2932173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1" y="1735583"/>
            <a:ext cx="3258883" cy="4345178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29" y="3657221"/>
            <a:ext cx="3909564" cy="29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245870"/>
          </a:xfrm>
        </p:spPr>
        <p:txBody>
          <a:bodyPr/>
          <a:lstStyle/>
          <a:p>
            <a:pPr algn="ctr"/>
            <a:r>
              <a:rPr lang="pl-PL" dirty="0" smtClean="0"/>
              <a:t>Żegnaj szkoło!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" y="608927"/>
            <a:ext cx="3033711" cy="2275284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0457" y="3963610"/>
            <a:ext cx="3056415" cy="229231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028" y="1542415"/>
            <a:ext cx="3723640" cy="279273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6706" y="492800"/>
            <a:ext cx="3166427" cy="237482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7058" y="2577465"/>
            <a:ext cx="4640580" cy="348043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55" y="3816985"/>
            <a:ext cx="3083560" cy="23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MUZEUM </a:t>
            </a:r>
            <a:r>
              <a:rPr lang="pl-PL" dirty="0" err="1" smtClean="0"/>
              <a:t>mO</a:t>
            </a:r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3" y="2179130"/>
            <a:ext cx="2948940" cy="2211705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1420" y="856742"/>
            <a:ext cx="2976880" cy="223266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16190" y="3749040"/>
            <a:ext cx="3810000" cy="2857500"/>
          </a:xfrm>
          <a:prstGeom prst="rect">
            <a:avLst/>
          </a:prstGeom>
        </p:spPr>
      </p:pic>
      <p:pic>
        <p:nvPicPr>
          <p:cNvPr id="9" name="Turinio vietos rezervavimo ženklas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142356" y="853091"/>
            <a:ext cx="2947668" cy="2210751"/>
          </a:xfr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6204" y="4089083"/>
            <a:ext cx="2903219" cy="2177414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9467" y="4036220"/>
            <a:ext cx="2937510" cy="22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062990"/>
          </a:xfrm>
        </p:spPr>
        <p:txBody>
          <a:bodyPr/>
          <a:lstStyle/>
          <a:p>
            <a:pPr algn="ctr"/>
            <a:r>
              <a:rPr lang="pl-PL" dirty="0" smtClean="0"/>
              <a:t>Święto chleba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3855" y="2530318"/>
            <a:ext cx="4606292" cy="3454719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285" y="1829435"/>
            <a:ext cx="3479800" cy="260985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550" y="621031"/>
            <a:ext cx="2286000" cy="171450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4018" y="651033"/>
            <a:ext cx="2251712" cy="1688784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899" y="649361"/>
            <a:ext cx="2253623" cy="1690217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9590" y="3331928"/>
            <a:ext cx="3206112" cy="2404585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795" y="3332481"/>
            <a:ext cx="3205480" cy="24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6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800" dirty="0"/>
              <a:t>TEATR BINGO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4603" y="2640730"/>
            <a:ext cx="3175437" cy="238157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659" y="3850659"/>
            <a:ext cx="3068444" cy="2301334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5783" y="1985486"/>
            <a:ext cx="3448047" cy="258603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123" y="634533"/>
            <a:ext cx="3026481" cy="2269861"/>
          </a:xfrm>
          <a:prstGeom prst="rect">
            <a:avLst/>
          </a:prstGeom>
        </p:spPr>
      </p:pic>
      <p:pic>
        <p:nvPicPr>
          <p:cNvPr id="14" name="Turinio vietos rezervavimo ženklas 1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21" y="633231"/>
            <a:ext cx="3016058" cy="2262043"/>
          </a:xfr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123" y="3887377"/>
            <a:ext cx="3026481" cy="22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2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/>
              <a:t>TEATR BINGO</a:t>
            </a:r>
            <a:endParaRPr lang="lt-LT" sz="40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53139" y="547767"/>
            <a:ext cx="2851255" cy="2306006"/>
          </a:xfrm>
          <a:prstGeom prst="rect">
            <a:avLst/>
          </a:prstGeom>
        </p:spPr>
      </p:pic>
      <p:pic>
        <p:nvPicPr>
          <p:cNvPr id="6" name="Turinio vietos rezervavimo ženkla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48" y="3300848"/>
            <a:ext cx="2395846" cy="319446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6120" y="2879090"/>
            <a:ext cx="3647440" cy="273558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14" y="3337560"/>
            <a:ext cx="2368312" cy="315774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8780" y="639951"/>
            <a:ext cx="2905394" cy="2179046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346" y="638521"/>
            <a:ext cx="2907030" cy="21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4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MUZEUM TECHNIKI I ENERGETYKI</a:t>
            </a:r>
            <a:endParaRPr lang="lt-LT" sz="440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1376" y="1929383"/>
            <a:ext cx="2843784" cy="2132838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1473" y="2082356"/>
            <a:ext cx="3129279" cy="234696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73" y="3969927"/>
            <a:ext cx="3664503" cy="2748377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2412" y="4190207"/>
            <a:ext cx="2889253" cy="216694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4532" y="2011982"/>
            <a:ext cx="3435981" cy="25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49640" y="320040"/>
            <a:ext cx="3200400" cy="125730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 smtClean="0"/>
              <a:t>Teatr</a:t>
            </a:r>
            <a:r>
              <a:rPr lang="lt-LT" dirty="0" smtClean="0"/>
              <a:t> Gerumo pasaka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1747">
            <a:off x="4912646" y="812578"/>
            <a:ext cx="3532175" cy="2643041"/>
          </a:xfr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4396">
            <a:off x="14736" y="808452"/>
            <a:ext cx="3028950" cy="226649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0815" y="2477211"/>
            <a:ext cx="4254766" cy="3183739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3037">
            <a:off x="3796270" y="3766308"/>
            <a:ext cx="3211827" cy="2403332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196">
            <a:off x="2824364" y="394810"/>
            <a:ext cx="2479098" cy="3313748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862">
            <a:off x="1169000" y="3348992"/>
            <a:ext cx="2283134" cy="305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7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žio tipo">
  <a:themeElements>
    <a:clrScheme name="Medžio tip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žio tip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žio tip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TM03090434[[fn=Medis]]</Template>
  <TotalTime>275</TotalTime>
  <Words>94</Words>
  <Application>Microsoft Office PowerPoint</Application>
  <PresentationFormat>Plačiaekranė</PresentationFormat>
  <Paragraphs>35</Paragraphs>
  <Slides>33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33</vt:i4>
      </vt:variant>
    </vt:vector>
  </HeadingPairs>
  <TitlesOfParts>
    <vt:vector size="38" baseType="lpstr">
      <vt:lpstr>Colonna MT</vt:lpstr>
      <vt:lpstr>Rockwell</vt:lpstr>
      <vt:lpstr>Rockwell Condensed</vt:lpstr>
      <vt:lpstr>Wingdings</vt:lpstr>
      <vt:lpstr>Medžio tipo</vt:lpstr>
      <vt:lpstr>NASZA KLASA</vt:lpstr>
      <vt:lpstr>         1 WRZEŚNIA</vt:lpstr>
      <vt:lpstr>            1 WRZEŚNIA</vt:lpstr>
      <vt:lpstr>MUZEUM mO</vt:lpstr>
      <vt:lpstr>Święto chleba</vt:lpstr>
      <vt:lpstr>TEATR BINGO </vt:lpstr>
      <vt:lpstr>TEATR BINGO</vt:lpstr>
      <vt:lpstr>MUZEUM TECHNIKI I ENERGETYKI</vt:lpstr>
      <vt:lpstr>Teatr Gerumo pasaka</vt:lpstr>
      <vt:lpstr>Zajęcie edukacyjne „mėgintuvėlis“</vt:lpstr>
      <vt:lpstr>mikołajki</vt:lpstr>
      <vt:lpstr>mikołajki</vt:lpstr>
      <vt:lpstr>WYSTAWA „Mano kalėdos”</vt:lpstr>
      <vt:lpstr>WYSTAWA „Mano kalėdos”</vt:lpstr>
      <vt:lpstr>wileńskie szopki</vt:lpstr>
      <vt:lpstr>Wileńskie szopki</vt:lpstr>
      <vt:lpstr>Troki „kučiukai“</vt:lpstr>
      <vt:lpstr>Troki „kučiukai“</vt:lpstr>
      <vt:lpstr>opłatek</vt:lpstr>
      <vt:lpstr>karmnik</vt:lpstr>
      <vt:lpstr>klaun</vt:lpstr>
      <vt:lpstr>pierniki</vt:lpstr>
      <vt:lpstr>Zajęcie edukacyjne „ebru“</vt:lpstr>
      <vt:lpstr>Wystawa”dovana mamai”</vt:lpstr>
      <vt:lpstr>Wystawa „Dovana mamai”</vt:lpstr>
      <vt:lpstr>Konkurs  „Saulėgrąžos akademija“</vt:lpstr>
      <vt:lpstr>konkurs  „saulėgrąžos akademija“</vt:lpstr>
      <vt:lpstr> dzień biznesu</vt:lpstr>
      <vt:lpstr>Ogród botaniczny w kojranach</vt:lpstr>
      <vt:lpstr>Dzień dziecka</vt:lpstr>
      <vt:lpstr>urodziny</vt:lpstr>
      <vt:lpstr>statek</vt:lpstr>
      <vt:lpstr>Żegnaj szkoło!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NASZA KLASA</dc:title>
  <dc:creator>Windows User</dc:creator>
  <cp:lastModifiedBy>Windows User</cp:lastModifiedBy>
  <cp:revision>27</cp:revision>
  <dcterms:created xsi:type="dcterms:W3CDTF">2022-06-09T10:36:07Z</dcterms:created>
  <dcterms:modified xsi:type="dcterms:W3CDTF">2022-11-23T11:47:05Z</dcterms:modified>
</cp:coreProperties>
</file>