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7" r:id="rId1"/>
  </p:sldMasterIdLst>
  <p:sldIdLst>
    <p:sldId id="256" r:id="rId2"/>
    <p:sldId id="267" r:id="rId3"/>
    <p:sldId id="261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4" autoAdjust="0"/>
    <p:restoredTop sz="94660"/>
  </p:normalViewPr>
  <p:slideViewPr>
    <p:cSldViewPr snapToGrid="0">
      <p:cViewPr varScale="1">
        <p:scale>
          <a:sx n="69" d="100"/>
          <a:sy n="69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4DC4E76-92C5-4742-A8A1-402D5C8DCE3B}" type="datetimeFigureOut">
              <a:rPr lang="lt-LT" smtClean="0"/>
              <a:t>2023-03-22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569B7F5-9194-419B-AEEE-71041EF38BF6}" type="slidenum">
              <a:rPr lang="lt-LT" smtClean="0"/>
              <a:t>‹#›</a:t>
            </a:fld>
            <a:endParaRPr lang="lt-LT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96615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C4E76-92C5-4742-A8A1-402D5C8DCE3B}" type="datetimeFigureOut">
              <a:rPr lang="lt-LT" smtClean="0"/>
              <a:t>2023-03-22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9B7F5-9194-419B-AEEE-71041EF38BF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21552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C4E76-92C5-4742-A8A1-402D5C8DCE3B}" type="datetimeFigureOut">
              <a:rPr lang="lt-LT" smtClean="0"/>
              <a:t>2023-03-22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9B7F5-9194-419B-AEEE-71041EF38BF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00319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C4E76-92C5-4742-A8A1-402D5C8DCE3B}" type="datetimeFigureOut">
              <a:rPr lang="lt-LT" smtClean="0"/>
              <a:t>2023-03-22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9B7F5-9194-419B-AEEE-71041EF38BF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22807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kcijos antraštė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4DC4E76-92C5-4742-A8A1-402D5C8DCE3B}" type="datetimeFigureOut">
              <a:rPr lang="lt-LT" smtClean="0"/>
              <a:t>2023-03-22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569B7F5-9194-419B-AEEE-71041EF38BF6}" type="slidenum">
              <a:rPr lang="lt-LT" smtClean="0"/>
              <a:t>‹#›</a:t>
            </a:fld>
            <a:endParaRPr lang="lt-LT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187266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C4E76-92C5-4742-A8A1-402D5C8DCE3B}" type="datetimeFigureOut">
              <a:rPr lang="lt-LT" smtClean="0"/>
              <a:t>2023-03-22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9B7F5-9194-419B-AEEE-71041EF38BF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6378485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C4E76-92C5-4742-A8A1-402D5C8DCE3B}" type="datetimeFigureOut">
              <a:rPr lang="lt-LT" smtClean="0"/>
              <a:t>2023-03-22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9B7F5-9194-419B-AEEE-71041EF38BF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521332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C4E76-92C5-4742-A8A1-402D5C8DCE3B}" type="datetimeFigureOut">
              <a:rPr lang="lt-LT" smtClean="0"/>
              <a:t>2023-03-22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9B7F5-9194-419B-AEEE-71041EF38BF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96541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C4E76-92C5-4742-A8A1-402D5C8DCE3B}" type="datetimeFigureOut">
              <a:rPr lang="lt-LT" smtClean="0"/>
              <a:t>2023-03-22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9B7F5-9194-419B-AEEE-71041EF38BF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97319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24DC4E76-92C5-4742-A8A1-402D5C8DCE3B}" type="datetimeFigureOut">
              <a:rPr lang="lt-LT" smtClean="0"/>
              <a:t>2023-03-22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8569B7F5-9194-419B-AEEE-71041EF38BF6}" type="slidenum">
              <a:rPr lang="lt-LT" smtClean="0"/>
              <a:t>‹#›</a:t>
            </a:fld>
            <a:endParaRPr lang="lt-LT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168654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piktogr. norėdami įtraukti pav.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24DC4E76-92C5-4742-A8A1-402D5C8DCE3B}" type="datetimeFigureOut">
              <a:rPr lang="lt-LT" smtClean="0"/>
              <a:t>2023-03-22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8569B7F5-9194-419B-AEEE-71041EF38BF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13206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4DC4E76-92C5-4742-A8A1-402D5C8DCE3B}" type="datetimeFigureOut">
              <a:rPr lang="lt-LT" smtClean="0"/>
              <a:t>2023-03-22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569B7F5-9194-419B-AEEE-71041EF38BF6}" type="slidenum">
              <a:rPr lang="lt-LT" smtClean="0"/>
              <a:t>‹#›</a:t>
            </a:fld>
            <a:endParaRPr lang="lt-LT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8586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13" Type="http://schemas.openxmlformats.org/officeDocument/2006/relationships/image" Target="../media/image60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W</a:t>
            </a:r>
            <a:r>
              <a:rPr lang="lt-LT" dirty="0" err="1"/>
              <a:t>ystawa</a:t>
            </a:r>
            <a:r>
              <a:rPr lang="lt-LT" dirty="0"/>
              <a:t> </a:t>
            </a:r>
            <a:r>
              <a:rPr lang="lt-LT" dirty="0" err="1"/>
              <a:t>zdj</a:t>
            </a:r>
            <a:r>
              <a:rPr lang="pl-PL" dirty="0" err="1"/>
              <a:t>ęć</a:t>
            </a:r>
            <a:br>
              <a:rPr lang="pl-PL" dirty="0"/>
            </a:br>
            <a:r>
              <a:rPr lang="pl-PL" dirty="0"/>
              <a:t>„PRZYJAŹŃ”</a:t>
            </a:r>
            <a:endParaRPr lang="lt-LT" dirty="0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302226" y="4914900"/>
            <a:ext cx="9587548" cy="1371599"/>
          </a:xfrm>
        </p:spPr>
        <p:txBody>
          <a:bodyPr>
            <a:normAutofit/>
          </a:bodyPr>
          <a:lstStyle/>
          <a:p>
            <a:r>
              <a:rPr lang="pl-PL" b="1" dirty="0"/>
              <a:t>Przyjaźń to nie jest wielka rzecz… To milion małych rzeczy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40358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331469" y="91441"/>
            <a:ext cx="3417572" cy="659511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lt-LT" dirty="0">
              <a:solidFill>
                <a:prstClr val="black"/>
              </a:solidFill>
            </a:endParaRPr>
          </a:p>
          <a:p>
            <a:r>
              <a:rPr lang="pl-PL" dirty="0"/>
              <a:t>opelki –</a:t>
            </a:r>
            <a:br>
              <a:rPr lang="pl-PL" dirty="0"/>
            </a:br>
            <a:r>
              <a:rPr lang="pl-PL" dirty="0"/>
              <a:t>,</a:t>
            </a:r>
            <a:endParaRPr lang="lt-LT" dirty="0"/>
          </a:p>
          <a:p>
            <a:endParaRPr lang="lt-LT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24" y="508636"/>
            <a:ext cx="2900716" cy="5760720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740" y="240032"/>
            <a:ext cx="2458068" cy="2878266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" t="12598"/>
          <a:stretch/>
        </p:blipFill>
        <p:spPr>
          <a:xfrm>
            <a:off x="5699342" y="3462625"/>
            <a:ext cx="2225867" cy="2726056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740" y="3429000"/>
            <a:ext cx="1555718" cy="2749967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0" t="14360" b="24222"/>
          <a:stretch/>
        </p:blipFill>
        <p:spPr>
          <a:xfrm rot="5400000">
            <a:off x="6309364" y="613183"/>
            <a:ext cx="2859440" cy="2150790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9" t="12348" r="33903" b="13822"/>
          <a:stretch/>
        </p:blipFill>
        <p:spPr>
          <a:xfrm rot="5400000">
            <a:off x="8924961" y="240941"/>
            <a:ext cx="2878268" cy="2876450"/>
          </a:xfrm>
          <a:prstGeom prst="rect">
            <a:avLst/>
          </a:prstGeom>
        </p:spPr>
      </p:pic>
      <p:pic>
        <p:nvPicPr>
          <p:cNvPr id="11" name="Picture 5" descr="P144050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6" r="20436" b="40856"/>
          <a:stretch/>
        </p:blipFill>
        <p:spPr bwMode="auto">
          <a:xfrm>
            <a:off x="8046090" y="3462625"/>
            <a:ext cx="3756230" cy="2726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930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399" y="416530"/>
            <a:ext cx="2169615" cy="2672525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82163" y="730811"/>
            <a:ext cx="2667895" cy="2000921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36" y="397324"/>
            <a:ext cx="3478496" cy="2649741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2272" y="760563"/>
            <a:ext cx="2661134" cy="1995850"/>
          </a:xfrm>
          <a:prstGeom prst="rect">
            <a:avLst/>
          </a:prstGeom>
        </p:spPr>
      </p:pic>
      <p:pic>
        <p:nvPicPr>
          <p:cNvPr id="14" name="Paveikslėlis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491" y="3429000"/>
            <a:ext cx="6719994" cy="286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6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apvalintas stačiakampis 2"/>
          <p:cNvSpPr/>
          <p:nvPr/>
        </p:nvSpPr>
        <p:spPr>
          <a:xfrm>
            <a:off x="1463040" y="468630"/>
            <a:ext cx="9818370" cy="5863590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000" b="1" dirty="0">
                <a:solidFill>
                  <a:schemeClr val="tx1"/>
                </a:solidFill>
                <a:latin typeface="Lucida Fax" panose="02060602050505020204" pitchFamily="18" charset="0"/>
              </a:rPr>
              <a:t>O PRZYJAŹNI PISZĄ WIERSZE,</a:t>
            </a:r>
          </a:p>
          <a:p>
            <a:pPr algn="ctr"/>
            <a:endParaRPr lang="pl-PL" sz="900" b="1" dirty="0">
              <a:solidFill>
                <a:schemeClr val="tx1"/>
              </a:solidFill>
              <a:latin typeface="Lucida Fax" panose="02060602050505020204" pitchFamily="18" charset="0"/>
            </a:endParaRPr>
          </a:p>
          <a:p>
            <a:pPr algn="ctr"/>
            <a:r>
              <a:rPr lang="pl-PL" sz="4000" b="1" dirty="0">
                <a:solidFill>
                  <a:schemeClr val="tx1"/>
                </a:solidFill>
                <a:latin typeface="Lucida Fax" panose="02060602050505020204" pitchFamily="18" charset="0"/>
              </a:rPr>
              <a:t>O PRZYJAŹNI MÓWIĄ WIELE,</a:t>
            </a:r>
          </a:p>
          <a:p>
            <a:pPr algn="ctr"/>
            <a:endParaRPr lang="pl-PL" sz="900" b="1" dirty="0">
              <a:solidFill>
                <a:schemeClr val="tx1"/>
              </a:solidFill>
              <a:latin typeface="Lucida Fax" panose="02060602050505020204" pitchFamily="18" charset="0"/>
            </a:endParaRPr>
          </a:p>
          <a:p>
            <a:pPr algn="ctr"/>
            <a:r>
              <a:rPr lang="pl-PL" sz="4000" b="1" dirty="0">
                <a:solidFill>
                  <a:schemeClr val="tx1"/>
                </a:solidFill>
                <a:latin typeface="Lucida Fax" panose="02060602050505020204" pitchFamily="18" charset="0"/>
              </a:rPr>
              <a:t>LECZ TO ŻYCIE CI POKAŻE,</a:t>
            </a:r>
          </a:p>
          <a:p>
            <a:pPr algn="ctr"/>
            <a:endParaRPr lang="pl-PL" sz="900" b="1" dirty="0">
              <a:solidFill>
                <a:schemeClr val="tx1"/>
              </a:solidFill>
              <a:latin typeface="Lucida Fax" panose="02060602050505020204" pitchFamily="18" charset="0"/>
            </a:endParaRPr>
          </a:p>
          <a:p>
            <a:pPr algn="ctr"/>
            <a:r>
              <a:rPr lang="pl-PL" sz="4000" b="1" dirty="0">
                <a:solidFill>
                  <a:schemeClr val="tx1"/>
                </a:solidFill>
                <a:latin typeface="Lucida Fax" panose="02060602050505020204" pitchFamily="18" charset="0"/>
              </a:rPr>
              <a:t> KTO BYŁ TWOIM PRZYJACIELEM!</a:t>
            </a:r>
            <a:endParaRPr lang="lt-LT" sz="4000" b="1" dirty="0">
              <a:solidFill>
                <a:schemeClr val="tx1"/>
              </a:solidFill>
              <a:latin typeface="Lucida Fax" panose="02060602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13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577308" y="318967"/>
            <a:ext cx="11035572" cy="874051"/>
          </a:xfrm>
        </p:spPr>
        <p:txBody>
          <a:bodyPr>
            <a:normAutofit fontScale="90000"/>
          </a:bodyPr>
          <a:lstStyle/>
          <a:p>
            <a:r>
              <a:rPr lang="pl-PL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Lucida Fax" panose="02060602050505020204" pitchFamily="18" charset="0"/>
              </a:rPr>
              <a:t>    Bóg dał nam przyjaciół, aby uzupełnić nasze rodziny.</a:t>
            </a:r>
            <a:br>
              <a:rPr lang="pl-PL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Lucida Fax" panose="02060602050505020204" pitchFamily="18" charset="0"/>
              </a:rPr>
            </a:br>
            <a:r>
              <a:rPr lang="pl-PL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Lucida Fax" panose="02060602050505020204" pitchFamily="18" charset="0"/>
              </a:rPr>
              <a:t>                                                                           </a:t>
            </a:r>
            <a:r>
              <a:rPr lang="pl-PL" sz="20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Lucida Fax" panose="02060602050505020204" pitchFamily="18" charset="0"/>
              </a:rPr>
              <a:t>(Davis </a:t>
            </a:r>
            <a:r>
              <a:rPr lang="pl-PL" sz="2000" i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Lucida Fax" panose="02060602050505020204" pitchFamily="18" charset="0"/>
              </a:rPr>
              <a:t>Bunn</a:t>
            </a:r>
            <a:r>
              <a:rPr lang="pl-PL" sz="20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Lucida Fax" panose="02060602050505020204" pitchFamily="18" charset="0"/>
              </a:rPr>
              <a:t>)</a:t>
            </a:r>
            <a:br>
              <a:rPr lang="pl-PL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Lucida Fax" panose="02060602050505020204" pitchFamily="18" charset="0"/>
              </a:rPr>
            </a:br>
            <a:br>
              <a:rPr lang="pl-PL" sz="2800" b="1" dirty="0">
                <a:latin typeface="Lucida Fax" panose="02060602050505020204" pitchFamily="18" charset="0"/>
              </a:rPr>
            </a:br>
            <a:endParaRPr lang="lt-LT" sz="2800" dirty="0">
              <a:latin typeface="Lucida Fax" panose="02060602050505020204" pitchFamily="18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413" y="4082796"/>
            <a:ext cx="3204634" cy="2403476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960" y="1553690"/>
            <a:ext cx="2490882" cy="2284108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541" y="1609318"/>
            <a:ext cx="2205276" cy="3920490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960" y="4249282"/>
            <a:ext cx="2518171" cy="1888628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98" y="4090828"/>
            <a:ext cx="3453152" cy="2589864"/>
          </a:xfrm>
          <a:prstGeom prst="rect">
            <a:avLst/>
          </a:prstGeom>
        </p:spPr>
      </p:pic>
      <p:pic>
        <p:nvPicPr>
          <p:cNvPr id="11" name="Paveikslėlis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413" y="1390728"/>
            <a:ext cx="3199801" cy="2494358"/>
          </a:xfrm>
          <a:prstGeom prst="rect">
            <a:avLst/>
          </a:prstGeom>
        </p:spPr>
      </p:pic>
      <p:pic>
        <p:nvPicPr>
          <p:cNvPr id="12" name="Paveikslėlis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30" y="1336196"/>
            <a:ext cx="3398520" cy="254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2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ebesis 1"/>
          <p:cNvSpPr/>
          <p:nvPr/>
        </p:nvSpPr>
        <p:spPr>
          <a:xfrm>
            <a:off x="1251678" y="352079"/>
            <a:ext cx="5703569" cy="321183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solidFill>
                  <a:schemeClr val="tx1"/>
                </a:solidFill>
                <a:latin typeface="Bell MT" panose="02020503060305020303" pitchFamily="18" charset="0"/>
              </a:rPr>
              <a:t>MOŻE I NIE POSIADAM SKRZYDEŁ, ALE MAM PRZY SOBIE TYCH, DZIEKI KTÓRYM POTRAFIĘ LATAĆ!</a:t>
            </a:r>
            <a:endParaRPr lang="lt-LT" sz="2400" b="1" dirty="0">
              <a:solidFill>
                <a:schemeClr val="tx1"/>
              </a:solidFill>
              <a:latin typeface="Bell MT" panose="02020503060305020303" pitchFamily="18" charset="0"/>
            </a:endParaRP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870" y="467425"/>
            <a:ext cx="1496561" cy="1318260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04274" y="4078268"/>
            <a:ext cx="2949733" cy="2212300"/>
          </a:xfrm>
          <a:prstGeom prst="rect">
            <a:avLst/>
          </a:prstGeom>
        </p:spPr>
      </p:pic>
      <p:pic>
        <p:nvPicPr>
          <p:cNvPr id="5" name="Turinio vietos rezervavimo ženklas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052" y="3709551"/>
            <a:ext cx="2220826" cy="2962600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625" y="208057"/>
            <a:ext cx="4207008" cy="3155257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76880" y="4067011"/>
            <a:ext cx="2962599" cy="2221950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967" r="-11984" b="6232"/>
          <a:stretch/>
        </p:blipFill>
        <p:spPr>
          <a:xfrm rot="5400000">
            <a:off x="4526796" y="4454956"/>
            <a:ext cx="3283944" cy="1817681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8" t="3647" r="4556" b="15333"/>
          <a:stretch/>
        </p:blipFill>
        <p:spPr>
          <a:xfrm>
            <a:off x="475327" y="3721824"/>
            <a:ext cx="2228715" cy="29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2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358" y="98641"/>
            <a:ext cx="1833375" cy="3181563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840" y="3548451"/>
            <a:ext cx="1866410" cy="3124621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567" y="98641"/>
            <a:ext cx="3158891" cy="2452251"/>
          </a:xfrm>
          <a:prstGeom prst="rect">
            <a:avLst/>
          </a:prstGeom>
        </p:spPr>
      </p:pic>
      <p:sp>
        <p:nvSpPr>
          <p:cNvPr id="6" name="Struktūrinė schema: jungtis 5"/>
          <p:cNvSpPr/>
          <p:nvPr/>
        </p:nvSpPr>
        <p:spPr>
          <a:xfrm>
            <a:off x="6244855" y="2486568"/>
            <a:ext cx="198825" cy="19656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7" name="Struktūrinė schema: jungtis 6"/>
          <p:cNvSpPr/>
          <p:nvPr/>
        </p:nvSpPr>
        <p:spPr>
          <a:xfrm>
            <a:off x="7316096" y="3215312"/>
            <a:ext cx="198825" cy="19656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8" name="Struktūrinė schema: jungtis 7"/>
          <p:cNvSpPr/>
          <p:nvPr/>
        </p:nvSpPr>
        <p:spPr>
          <a:xfrm>
            <a:off x="7335204" y="4155401"/>
            <a:ext cx="198825" cy="19656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9" name="Struktūrinė schema: jungtis 8"/>
          <p:cNvSpPr/>
          <p:nvPr/>
        </p:nvSpPr>
        <p:spPr>
          <a:xfrm>
            <a:off x="7335204" y="5088921"/>
            <a:ext cx="198825" cy="19656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0" name="Struktūrinė schema: jungtis 9"/>
          <p:cNvSpPr/>
          <p:nvPr/>
        </p:nvSpPr>
        <p:spPr>
          <a:xfrm>
            <a:off x="7334268" y="6022441"/>
            <a:ext cx="198825" cy="19656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1" name="Struktūrinė schema: jungtis 10"/>
          <p:cNvSpPr/>
          <p:nvPr/>
        </p:nvSpPr>
        <p:spPr>
          <a:xfrm>
            <a:off x="6246089" y="1613846"/>
            <a:ext cx="198825" cy="19656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3" name="Struktūrinė schema: jungtis 12"/>
          <p:cNvSpPr/>
          <p:nvPr/>
        </p:nvSpPr>
        <p:spPr>
          <a:xfrm>
            <a:off x="6250232" y="725703"/>
            <a:ext cx="198825" cy="19656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14" name="Paveikslėlis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39737" y="4560212"/>
            <a:ext cx="2452252" cy="1839190"/>
          </a:xfrm>
          <a:prstGeom prst="rect">
            <a:avLst/>
          </a:prstGeom>
        </p:spPr>
      </p:pic>
      <p:sp>
        <p:nvSpPr>
          <p:cNvPr id="15" name="Suapvalintas stačiakampis 14"/>
          <p:cNvSpPr/>
          <p:nvPr/>
        </p:nvSpPr>
        <p:spPr>
          <a:xfrm>
            <a:off x="7669604" y="2614246"/>
            <a:ext cx="2270105" cy="150755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tx1"/>
                </a:solidFill>
                <a:latin typeface="Bell MT" panose="02020503060305020303" pitchFamily="18" charset="0"/>
              </a:rPr>
              <a:t>DZIĘKUJĘ ZA PRZYJAŹŃ!</a:t>
            </a:r>
            <a:endParaRPr lang="lt-LT" b="1" dirty="0">
              <a:solidFill>
                <a:schemeClr val="tx1"/>
              </a:solidFill>
              <a:latin typeface="Bell MT" panose="02020503060305020303" pitchFamily="18" charset="0"/>
            </a:endParaRPr>
          </a:p>
        </p:txBody>
      </p:sp>
      <p:sp>
        <p:nvSpPr>
          <p:cNvPr id="16" name="Suapvalintas stačiakampis 15"/>
          <p:cNvSpPr/>
          <p:nvPr/>
        </p:nvSpPr>
        <p:spPr>
          <a:xfrm>
            <a:off x="1012879" y="988477"/>
            <a:ext cx="2726788" cy="16946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tx1"/>
                </a:solidFill>
                <a:latin typeface="Bell MT" panose="02020503060305020303" pitchFamily="18" charset="0"/>
              </a:rPr>
              <a:t>PAMIĘTAJ, </a:t>
            </a:r>
            <a:endParaRPr lang="lt-LT" b="1" dirty="0">
              <a:solidFill>
                <a:schemeClr val="tx1"/>
              </a:solidFill>
              <a:latin typeface="Bell MT" panose="02020503060305020303" pitchFamily="18" charset="0"/>
            </a:endParaRPr>
          </a:p>
          <a:p>
            <a:pPr algn="ctr"/>
            <a:r>
              <a:rPr lang="pl-PL" b="1" dirty="0">
                <a:solidFill>
                  <a:schemeClr val="tx1"/>
                </a:solidFill>
                <a:latin typeface="Bell MT" panose="02020503060305020303" pitchFamily="18" charset="0"/>
              </a:rPr>
              <a:t>ŻE ZAWSZE MOŻESZ NA MNIE LICZYĆ.</a:t>
            </a:r>
            <a:endParaRPr lang="lt-LT" b="1" dirty="0">
              <a:solidFill>
                <a:schemeClr val="tx1"/>
              </a:solidFill>
              <a:latin typeface="Bell MT" panose="02020503060305020303" pitchFamily="18" charset="0"/>
            </a:endParaRPr>
          </a:p>
        </p:txBody>
      </p:sp>
      <p:pic>
        <p:nvPicPr>
          <p:cNvPr id="17" name="Paveikslėlis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836" y="3940042"/>
            <a:ext cx="2011487" cy="2681983"/>
          </a:xfrm>
          <a:prstGeom prst="rect">
            <a:avLst/>
          </a:prstGeom>
        </p:spPr>
      </p:pic>
      <p:pic>
        <p:nvPicPr>
          <p:cNvPr id="18" name="Picture 5" descr="2016 06 29 38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603" y="187805"/>
            <a:ext cx="1971976" cy="350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aveikslėlis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73" y="3940042"/>
            <a:ext cx="1991992" cy="2655989"/>
          </a:xfrm>
          <a:prstGeom prst="rect">
            <a:avLst/>
          </a:prstGeom>
        </p:spPr>
      </p:pic>
      <p:pic>
        <p:nvPicPr>
          <p:cNvPr id="20" name="Paveikslėlis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609" y="3940042"/>
            <a:ext cx="1987284" cy="2649712"/>
          </a:xfrm>
          <a:prstGeom prst="rect">
            <a:avLst/>
          </a:prstGeom>
        </p:spPr>
      </p:pic>
      <p:sp>
        <p:nvSpPr>
          <p:cNvPr id="21" name="Struktūrinė schema: jungtis 20"/>
          <p:cNvSpPr/>
          <p:nvPr/>
        </p:nvSpPr>
        <p:spPr>
          <a:xfrm>
            <a:off x="6788719" y="3201927"/>
            <a:ext cx="198825" cy="19656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2" name="Struktūrinė schema: jungtis 21"/>
          <p:cNvSpPr/>
          <p:nvPr/>
        </p:nvSpPr>
        <p:spPr>
          <a:xfrm>
            <a:off x="6244855" y="3207708"/>
            <a:ext cx="198825" cy="19656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6829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apvalintas stačiakampis 1"/>
          <p:cNvSpPr/>
          <p:nvPr/>
        </p:nvSpPr>
        <p:spPr>
          <a:xfrm>
            <a:off x="967158" y="199807"/>
            <a:ext cx="4362787" cy="10689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000" b="1" dirty="0">
                <a:solidFill>
                  <a:schemeClr val="tx1"/>
                </a:solidFill>
                <a:latin typeface="Bell MT" panose="02020503060305020303" pitchFamily="18" charset="0"/>
              </a:rPr>
              <a:t>MÓJ PRZYJACIEL DAJĘ SŁOWO,</a:t>
            </a:r>
            <a:br>
              <a:rPr lang="pl-PL" sz="2000" b="1" dirty="0">
                <a:solidFill>
                  <a:schemeClr val="tx1"/>
                </a:solidFill>
                <a:latin typeface="Bell MT" panose="02020503060305020303" pitchFamily="18" charset="0"/>
              </a:rPr>
            </a:br>
            <a:r>
              <a:rPr lang="pl-PL" sz="2000" b="1" dirty="0">
                <a:solidFill>
                  <a:schemeClr val="tx1"/>
                </a:solidFill>
                <a:latin typeface="Bell MT" panose="02020503060305020303" pitchFamily="18" charset="0"/>
              </a:rPr>
              <a:t>JEST „OSOBĄ” WYJĄTKOWĄ!</a:t>
            </a:r>
            <a:endParaRPr lang="lt-LT" sz="2000" b="1" dirty="0">
              <a:solidFill>
                <a:schemeClr val="tx1"/>
              </a:solidFill>
              <a:latin typeface="Bell MT" panose="02020503060305020303" pitchFamily="18" charset="0"/>
            </a:endParaRP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142" y="2928457"/>
            <a:ext cx="1805153" cy="3598073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708" y="310987"/>
            <a:ext cx="1815587" cy="2420783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58" y="4579018"/>
            <a:ext cx="2278733" cy="1947511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871" y="2928456"/>
            <a:ext cx="2698555" cy="3598073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506" y="2928456"/>
            <a:ext cx="1660649" cy="3598073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456" y="310987"/>
            <a:ext cx="2197692" cy="2430780"/>
          </a:xfrm>
          <a:prstGeom prst="rect">
            <a:avLst/>
          </a:prstGeom>
        </p:spPr>
      </p:pic>
      <p:pic>
        <p:nvPicPr>
          <p:cNvPr id="9" name="Turinio vietos rezervavimo ženklas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506" y="289644"/>
            <a:ext cx="1977390" cy="2428271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87762" y="1824806"/>
            <a:ext cx="2943066" cy="2207301"/>
          </a:xfrm>
          <a:prstGeom prst="rect">
            <a:avLst/>
          </a:prstGeom>
        </p:spPr>
      </p:pic>
      <p:pic>
        <p:nvPicPr>
          <p:cNvPr id="11" name="Paveikslėlis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72" y="1456923"/>
            <a:ext cx="2207299" cy="2943065"/>
          </a:xfrm>
          <a:prstGeom prst="rect">
            <a:avLst/>
          </a:prstGeom>
        </p:spPr>
      </p:pic>
      <p:pic>
        <p:nvPicPr>
          <p:cNvPr id="12" name="Paveikslėlis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3" r="13034" b="20806"/>
          <a:stretch/>
        </p:blipFill>
        <p:spPr>
          <a:xfrm rot="5400000">
            <a:off x="3385538" y="4495279"/>
            <a:ext cx="1947512" cy="211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4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ačiakampis 3"/>
          <p:cNvSpPr/>
          <p:nvPr/>
        </p:nvSpPr>
        <p:spPr>
          <a:xfrm>
            <a:off x="240029" y="61913"/>
            <a:ext cx="3314700" cy="4212907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90" y="121446"/>
            <a:ext cx="3055379" cy="3819224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8"/>
          <a:stretch/>
        </p:blipFill>
        <p:spPr>
          <a:xfrm>
            <a:off x="9544049" y="3627593"/>
            <a:ext cx="2295957" cy="2967561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007" y="671460"/>
            <a:ext cx="1789237" cy="2540370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90" y="4436236"/>
            <a:ext cx="2893797" cy="2170348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266" y="671460"/>
            <a:ext cx="1925081" cy="2566775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807" y="3605257"/>
            <a:ext cx="3156825" cy="2978991"/>
          </a:xfrm>
          <a:prstGeom prst="rect">
            <a:avLst/>
          </a:prstGeom>
        </p:spPr>
      </p:pic>
      <p:pic>
        <p:nvPicPr>
          <p:cNvPr id="11" name="Paveikslėlis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24500" r="47168" b="12500"/>
          <a:stretch/>
        </p:blipFill>
        <p:spPr>
          <a:xfrm>
            <a:off x="3768326" y="720176"/>
            <a:ext cx="1720428" cy="2491654"/>
          </a:xfrm>
          <a:prstGeom prst="rect">
            <a:avLst/>
          </a:prstGeom>
        </p:spPr>
      </p:pic>
      <p:pic>
        <p:nvPicPr>
          <p:cNvPr id="12" name="Paveikslėlis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414" y="720176"/>
            <a:ext cx="2211192" cy="2518060"/>
          </a:xfrm>
          <a:prstGeom prst="rect">
            <a:avLst/>
          </a:prstGeom>
        </p:spPr>
      </p:pic>
      <p:pic>
        <p:nvPicPr>
          <p:cNvPr id="14" name="Paveikslėlis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96" y="3605257"/>
            <a:ext cx="2242423" cy="298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8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209623" y="473393"/>
            <a:ext cx="3436546" cy="2509837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l-PL" sz="2000" b="1" dirty="0">
              <a:solidFill>
                <a:prstClr val="black"/>
              </a:solidFill>
              <a:latin typeface="Bell MT" panose="02020503060305020303" pitchFamily="18" charset="0"/>
            </a:endParaRPr>
          </a:p>
          <a:p>
            <a:pPr lvl="0" algn="ctr"/>
            <a:endParaRPr lang="pl-PL" sz="2000" b="1" dirty="0">
              <a:solidFill>
                <a:prstClr val="black"/>
              </a:solidFill>
              <a:latin typeface="Bell MT" panose="02020503060305020303" pitchFamily="18" charset="0"/>
            </a:endParaRPr>
          </a:p>
          <a:p>
            <a:pPr lvl="0" algn="ctr"/>
            <a:endParaRPr lang="pl-PL" sz="2000" b="1" dirty="0">
              <a:solidFill>
                <a:prstClr val="black"/>
              </a:solidFill>
              <a:latin typeface="Bell MT" panose="02020503060305020303" pitchFamily="18" charset="0"/>
            </a:endParaRPr>
          </a:p>
          <a:p>
            <a:pPr lvl="0" algn="ctr"/>
            <a:r>
              <a:rPr lang="pl-PL" sz="2000" b="1" dirty="0">
                <a:solidFill>
                  <a:prstClr val="black"/>
                </a:solidFill>
                <a:latin typeface="Bell MT" panose="02020503060305020303" pitchFamily="18" charset="0"/>
              </a:rPr>
              <a:t>Chociaż świat dokoła</a:t>
            </a:r>
            <a:br>
              <a:rPr lang="pl-PL" sz="2000" b="1" dirty="0">
                <a:solidFill>
                  <a:prstClr val="black"/>
                </a:solidFill>
                <a:latin typeface="Bell MT" panose="02020503060305020303" pitchFamily="18" charset="0"/>
              </a:rPr>
            </a:br>
            <a:r>
              <a:rPr lang="pl-PL" sz="2000" b="1" dirty="0">
                <a:solidFill>
                  <a:prstClr val="black"/>
                </a:solidFill>
                <a:latin typeface="Bell MT" panose="02020503060305020303" pitchFamily="18" charset="0"/>
              </a:rPr>
              <a:t>dziwny jest i wielki,</a:t>
            </a:r>
            <a:br>
              <a:rPr lang="pl-PL" sz="2000" b="1" dirty="0">
                <a:solidFill>
                  <a:prstClr val="black"/>
                </a:solidFill>
                <a:latin typeface="Bell MT" panose="02020503060305020303" pitchFamily="18" charset="0"/>
              </a:rPr>
            </a:br>
            <a:r>
              <a:rPr lang="pl-PL" sz="2000" b="1" dirty="0">
                <a:solidFill>
                  <a:prstClr val="black"/>
                </a:solidFill>
                <a:latin typeface="Bell MT" panose="02020503060305020303" pitchFamily="18" charset="0"/>
              </a:rPr>
              <a:t>a my tacy mali,</a:t>
            </a:r>
            <a:br>
              <a:rPr lang="pl-PL" sz="2000" b="1" dirty="0">
                <a:solidFill>
                  <a:prstClr val="black"/>
                </a:solidFill>
                <a:latin typeface="Bell MT" panose="02020503060305020303" pitchFamily="18" charset="0"/>
              </a:rPr>
            </a:br>
            <a:r>
              <a:rPr lang="pl-PL" sz="2000" b="1" dirty="0">
                <a:solidFill>
                  <a:prstClr val="black"/>
                </a:solidFill>
                <a:latin typeface="Bell MT" panose="02020503060305020303" pitchFamily="18" charset="0"/>
              </a:rPr>
              <a:t>mali jak kropelki. </a:t>
            </a:r>
          </a:p>
          <a:p>
            <a:pPr lvl="0" algn="ctr"/>
            <a:br>
              <a:rPr lang="pl-PL" sz="2000" b="1" dirty="0">
                <a:solidFill>
                  <a:prstClr val="black"/>
                </a:solidFill>
                <a:latin typeface="Bell MT" panose="02020503060305020303" pitchFamily="18" charset="0"/>
              </a:rPr>
            </a:br>
            <a:r>
              <a:rPr lang="pl-PL" dirty="0"/>
              <a:t>opelki –</a:t>
            </a:r>
            <a:br>
              <a:rPr lang="pl-PL" dirty="0"/>
            </a:br>
            <a:r>
              <a:rPr lang="pl-PL" dirty="0"/>
              <a:t>,</a:t>
            </a:r>
            <a:endParaRPr lang="lt-LT" dirty="0"/>
          </a:p>
          <a:p>
            <a:endParaRPr lang="lt-LT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23" y="3295491"/>
            <a:ext cx="3402017" cy="2925115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17451" y="627221"/>
            <a:ext cx="3362960" cy="2522220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04969" y="628332"/>
            <a:ext cx="3361690" cy="2521268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176" y="3836353"/>
            <a:ext cx="3557272" cy="2667955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425" y="3826974"/>
            <a:ext cx="2000965" cy="2667953"/>
          </a:xfrm>
          <a:prstGeom prst="rect">
            <a:avLst/>
          </a:prstGeom>
        </p:spPr>
      </p:pic>
      <p:pic>
        <p:nvPicPr>
          <p:cNvPr id="11" name="Paveikslėlis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56528" y="4168675"/>
            <a:ext cx="2658573" cy="1993930"/>
          </a:xfrm>
          <a:prstGeom prst="rect">
            <a:avLst/>
          </a:prstGeom>
        </p:spPr>
      </p:pic>
      <p:pic>
        <p:nvPicPr>
          <p:cNvPr id="12" name="Paveikslėlis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678" y="1611630"/>
            <a:ext cx="2948791" cy="1958181"/>
          </a:xfrm>
          <a:prstGeom prst="rect">
            <a:avLst/>
          </a:prstGeom>
        </p:spPr>
      </p:pic>
      <p:sp>
        <p:nvSpPr>
          <p:cNvPr id="13" name="Stačiakampis 12"/>
          <p:cNvSpPr/>
          <p:nvPr/>
        </p:nvSpPr>
        <p:spPr>
          <a:xfrm>
            <a:off x="6294570" y="206850"/>
            <a:ext cx="2996899" cy="1035367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l-PL" sz="2000" b="1" dirty="0">
              <a:solidFill>
                <a:prstClr val="black"/>
              </a:solidFill>
              <a:latin typeface="Bell MT" panose="02020503060305020303" pitchFamily="18" charset="0"/>
            </a:endParaRPr>
          </a:p>
          <a:p>
            <a:pPr lvl="0" algn="ctr"/>
            <a:endParaRPr lang="pl-PL" sz="2000" b="1" dirty="0">
              <a:solidFill>
                <a:prstClr val="black"/>
              </a:solidFill>
              <a:latin typeface="Bell MT" panose="02020503060305020303" pitchFamily="18" charset="0"/>
            </a:endParaRPr>
          </a:p>
          <a:p>
            <a:pPr lvl="0" algn="ctr"/>
            <a:endParaRPr lang="pl-PL" sz="2000" b="1" dirty="0">
              <a:solidFill>
                <a:prstClr val="black"/>
              </a:solidFill>
              <a:latin typeface="Bell MT" panose="02020503060305020303" pitchFamily="18" charset="0"/>
            </a:endParaRPr>
          </a:p>
          <a:p>
            <a:pPr lvl="0" algn="ctr"/>
            <a:r>
              <a:rPr lang="pl-PL" sz="2000" b="1" dirty="0">
                <a:solidFill>
                  <a:prstClr val="black"/>
                </a:solidFill>
                <a:latin typeface="Bell MT" panose="02020503060305020303" pitchFamily="18" charset="0"/>
              </a:rPr>
              <a:t>Podajmy sobie ręce</a:t>
            </a:r>
            <a:br>
              <a:rPr lang="pl-PL" sz="2000" b="1" dirty="0">
                <a:solidFill>
                  <a:prstClr val="black"/>
                </a:solidFill>
                <a:latin typeface="Bell MT" panose="02020503060305020303" pitchFamily="18" charset="0"/>
              </a:rPr>
            </a:br>
            <a:r>
              <a:rPr lang="pl-PL" sz="2000" b="1" dirty="0">
                <a:solidFill>
                  <a:prstClr val="black"/>
                </a:solidFill>
                <a:latin typeface="Bell MT" panose="02020503060305020303" pitchFamily="18" charset="0"/>
              </a:rPr>
              <a:t>w zabawie i w piosence</a:t>
            </a:r>
            <a:r>
              <a:rPr lang="pl-PL" dirty="0">
                <a:solidFill>
                  <a:prstClr val="black"/>
                </a:solidFill>
              </a:rPr>
              <a:t>.</a:t>
            </a:r>
            <a:endParaRPr lang="lt-LT" dirty="0">
              <a:solidFill>
                <a:prstClr val="black"/>
              </a:solidFill>
            </a:endParaRPr>
          </a:p>
          <a:p>
            <a:r>
              <a:rPr lang="pl-PL" dirty="0"/>
              <a:t>opelki –</a:t>
            </a:r>
            <a:br>
              <a:rPr lang="pl-PL" dirty="0"/>
            </a:br>
            <a:r>
              <a:rPr lang="pl-PL" dirty="0"/>
              <a:t>,</a:t>
            </a:r>
            <a:endParaRPr lang="lt-LT" dirty="0"/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45290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160020" y="148591"/>
            <a:ext cx="3486149" cy="652653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pl-PL" sz="1900" dirty="0">
                <a:solidFill>
                  <a:prstClr val="black"/>
                </a:solidFill>
                <a:latin typeface="Bell MT" panose="02020503060305020303" pitchFamily="18" charset="0"/>
              </a:rPr>
              <a:t>Kocham Cię nie tylko za to,</a:t>
            </a:r>
          </a:p>
          <a:p>
            <a:pPr lvl="0"/>
            <a:r>
              <a:rPr lang="pl-PL" sz="1900" dirty="0">
                <a:solidFill>
                  <a:prstClr val="black"/>
                </a:solidFill>
                <a:latin typeface="Bell MT" panose="02020503060305020303" pitchFamily="18" charset="0"/>
              </a:rPr>
              <a:t>kim ty jesteś,</a:t>
            </a:r>
            <a:br>
              <a:rPr lang="pl-PL" sz="1900" dirty="0">
                <a:solidFill>
                  <a:prstClr val="black"/>
                </a:solidFill>
                <a:latin typeface="Bell MT" panose="02020503060305020303" pitchFamily="18" charset="0"/>
              </a:rPr>
            </a:br>
            <a:r>
              <a:rPr lang="pl-PL" sz="1900" dirty="0">
                <a:solidFill>
                  <a:prstClr val="black"/>
                </a:solidFill>
                <a:latin typeface="Bell MT" panose="02020503060305020303" pitchFamily="18" charset="0"/>
              </a:rPr>
              <a:t>ale także za to, </a:t>
            </a:r>
          </a:p>
          <a:p>
            <a:pPr lvl="0"/>
            <a:r>
              <a:rPr lang="pl-PL" sz="1900" dirty="0">
                <a:solidFill>
                  <a:prstClr val="black"/>
                </a:solidFill>
                <a:latin typeface="Bell MT" panose="02020503060305020303" pitchFamily="18" charset="0"/>
              </a:rPr>
              <a:t>kim ja jestem, gdy jestem z Tobą.</a:t>
            </a:r>
            <a:br>
              <a:rPr lang="pl-PL" sz="1900" dirty="0">
                <a:solidFill>
                  <a:prstClr val="black"/>
                </a:solidFill>
                <a:latin typeface="Bell MT" panose="02020503060305020303" pitchFamily="18" charset="0"/>
              </a:rPr>
            </a:br>
            <a:r>
              <a:rPr lang="pl-PL" sz="1900" dirty="0">
                <a:solidFill>
                  <a:prstClr val="black"/>
                </a:solidFill>
                <a:latin typeface="Bell MT" panose="02020503060305020303" pitchFamily="18" charset="0"/>
              </a:rPr>
              <a:t>Kocham Cię nie tylko za to, </a:t>
            </a:r>
          </a:p>
          <a:p>
            <a:pPr lvl="0"/>
            <a:r>
              <a:rPr lang="pl-PL" sz="1900" dirty="0">
                <a:solidFill>
                  <a:prstClr val="black"/>
                </a:solidFill>
                <a:latin typeface="Bell MT" panose="02020503060305020303" pitchFamily="18" charset="0"/>
              </a:rPr>
              <a:t>kim się stałeś,</a:t>
            </a:r>
            <a:br>
              <a:rPr lang="pl-PL" sz="1900" dirty="0">
                <a:solidFill>
                  <a:prstClr val="black"/>
                </a:solidFill>
                <a:latin typeface="Bell MT" panose="02020503060305020303" pitchFamily="18" charset="0"/>
              </a:rPr>
            </a:br>
            <a:r>
              <a:rPr lang="pl-PL" sz="1900" dirty="0">
                <a:solidFill>
                  <a:prstClr val="black"/>
                </a:solidFill>
                <a:latin typeface="Bell MT" panose="02020503060305020303" pitchFamily="18" charset="0"/>
              </a:rPr>
              <a:t>ale i za to, </a:t>
            </a:r>
          </a:p>
          <a:p>
            <a:pPr lvl="0"/>
            <a:r>
              <a:rPr lang="pl-PL" sz="1900" dirty="0">
                <a:solidFill>
                  <a:prstClr val="black"/>
                </a:solidFill>
                <a:latin typeface="Bell MT" panose="02020503060305020303" pitchFamily="18" charset="0"/>
              </a:rPr>
              <a:t>kim ja stałem się dzięki Tobie.</a:t>
            </a:r>
            <a:br>
              <a:rPr lang="pl-PL" sz="1900" dirty="0">
                <a:solidFill>
                  <a:prstClr val="black"/>
                </a:solidFill>
                <a:latin typeface="Bell MT" panose="02020503060305020303" pitchFamily="18" charset="0"/>
              </a:rPr>
            </a:br>
            <a:r>
              <a:rPr lang="pl-PL" sz="1900" dirty="0">
                <a:solidFill>
                  <a:prstClr val="black"/>
                </a:solidFill>
                <a:latin typeface="Bell MT" panose="02020503060305020303" pitchFamily="18" charset="0"/>
              </a:rPr>
              <a:t>Kocham cię, bo zdziałałeś więcej niż jakikolwiek dekalog, </a:t>
            </a:r>
          </a:p>
          <a:p>
            <a:pPr lvl="0"/>
            <a:r>
              <a:rPr lang="pl-PL" sz="1900" dirty="0">
                <a:solidFill>
                  <a:prstClr val="black"/>
                </a:solidFill>
                <a:latin typeface="Bell MT" panose="02020503060305020303" pitchFamily="18" charset="0"/>
              </a:rPr>
              <a:t>abym mógł stać się </a:t>
            </a:r>
          </a:p>
          <a:p>
            <a:pPr lvl="0"/>
            <a:r>
              <a:rPr lang="pl-PL" sz="1900" dirty="0">
                <a:solidFill>
                  <a:prstClr val="black"/>
                </a:solidFill>
                <a:latin typeface="Bell MT" panose="02020503060305020303" pitchFamily="18" charset="0"/>
              </a:rPr>
              <a:t>dobrym człowiekiem,</a:t>
            </a:r>
            <a:br>
              <a:rPr lang="pl-PL" sz="1900" dirty="0">
                <a:solidFill>
                  <a:prstClr val="black"/>
                </a:solidFill>
                <a:latin typeface="Bell MT" panose="02020503060305020303" pitchFamily="18" charset="0"/>
              </a:rPr>
            </a:br>
            <a:r>
              <a:rPr lang="pl-PL" sz="1900" dirty="0">
                <a:solidFill>
                  <a:prstClr val="black"/>
                </a:solidFill>
                <a:latin typeface="Bell MT" panose="02020503060305020303" pitchFamily="18" charset="0"/>
              </a:rPr>
              <a:t>i więcej niż jakakolwiek wiara, aby mnie uczynić szczęśliwym.</a:t>
            </a:r>
            <a:br>
              <a:rPr lang="pl-PL" sz="1900" dirty="0">
                <a:solidFill>
                  <a:prstClr val="black"/>
                </a:solidFill>
                <a:latin typeface="Bell MT" panose="02020503060305020303" pitchFamily="18" charset="0"/>
              </a:rPr>
            </a:br>
            <a:r>
              <a:rPr lang="pl-PL" sz="1900" dirty="0">
                <a:solidFill>
                  <a:prstClr val="black"/>
                </a:solidFill>
                <a:latin typeface="Bell MT" panose="02020503060305020303" pitchFamily="18" charset="0"/>
              </a:rPr>
              <a:t>Uczyniłeś to bez słów i gestów.</a:t>
            </a:r>
            <a:br>
              <a:rPr lang="pl-PL" sz="1900" dirty="0">
                <a:solidFill>
                  <a:prstClr val="black"/>
                </a:solidFill>
                <a:latin typeface="Bell MT" panose="02020503060305020303" pitchFamily="18" charset="0"/>
              </a:rPr>
            </a:br>
            <a:r>
              <a:rPr lang="pl-PL" sz="1900" dirty="0">
                <a:solidFill>
                  <a:prstClr val="black"/>
                </a:solidFill>
                <a:latin typeface="Bell MT" panose="02020503060305020303" pitchFamily="18" charset="0"/>
              </a:rPr>
              <a:t>Uczyniłeś to </a:t>
            </a:r>
          </a:p>
          <a:p>
            <a:pPr lvl="0"/>
            <a:r>
              <a:rPr lang="pl-PL" sz="1900" dirty="0">
                <a:solidFill>
                  <a:prstClr val="black"/>
                </a:solidFill>
                <a:latin typeface="Bell MT" panose="02020503060305020303" pitchFamily="18" charset="0"/>
              </a:rPr>
              <a:t>będąc po prostu sobą.</a:t>
            </a:r>
            <a:br>
              <a:rPr lang="pl-PL" sz="1900" dirty="0">
                <a:solidFill>
                  <a:prstClr val="black"/>
                </a:solidFill>
                <a:latin typeface="Bell MT" panose="02020503060305020303" pitchFamily="18" charset="0"/>
              </a:rPr>
            </a:br>
            <a:r>
              <a:rPr lang="pl-PL" sz="1900" b="1" dirty="0">
                <a:solidFill>
                  <a:prstClr val="black"/>
                </a:solidFill>
                <a:latin typeface="Bell MT" panose="02020503060305020303" pitchFamily="18" charset="0"/>
              </a:rPr>
              <a:t>Być może to właśnie znaczy być przyjacielem. </a:t>
            </a:r>
          </a:p>
          <a:p>
            <a:pPr lvl="0"/>
            <a:r>
              <a:rPr lang="pl-PL" sz="1900" i="1" dirty="0">
                <a:solidFill>
                  <a:prstClr val="black"/>
                </a:solidFill>
                <a:latin typeface="Bell MT" panose="02020503060305020303" pitchFamily="18" charset="0"/>
              </a:rPr>
              <a:t>                                 Phil </a:t>
            </a:r>
            <a:r>
              <a:rPr lang="pl-PL" sz="1900" i="1" dirty="0" err="1">
                <a:solidFill>
                  <a:prstClr val="black"/>
                </a:solidFill>
                <a:latin typeface="Bell MT" panose="02020503060305020303" pitchFamily="18" charset="0"/>
              </a:rPr>
              <a:t>Bosmans</a:t>
            </a:r>
            <a:endParaRPr lang="pl-PL" sz="1900" i="1" dirty="0">
              <a:solidFill>
                <a:prstClr val="black"/>
              </a:solidFill>
              <a:latin typeface="Bell MT" panose="02020503060305020303" pitchFamily="18" charset="0"/>
            </a:endParaRPr>
          </a:p>
        </p:txBody>
      </p:sp>
      <p:pic>
        <p:nvPicPr>
          <p:cNvPr id="8" name="Paveikslėlis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5649" y="647500"/>
            <a:ext cx="2254604" cy="1268214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922" r="11725" b="-922"/>
          <a:stretch/>
        </p:blipFill>
        <p:spPr>
          <a:xfrm>
            <a:off x="7448013" y="5003787"/>
            <a:ext cx="1039770" cy="1671333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8757" y="2715565"/>
            <a:ext cx="1712984" cy="1284738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548" y="166024"/>
            <a:ext cx="1333298" cy="1777730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76" y="148592"/>
            <a:ext cx="1333298" cy="1777730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47"/>
          <a:stretch/>
        </p:blipFill>
        <p:spPr>
          <a:xfrm flipH="1">
            <a:off x="4208845" y="4251960"/>
            <a:ext cx="1272809" cy="2423160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6" t="13736" r="11316" b="8110"/>
          <a:stretch/>
        </p:blipFill>
        <p:spPr>
          <a:xfrm>
            <a:off x="5905047" y="2036304"/>
            <a:ext cx="3760471" cy="2857501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48135" y="5214812"/>
            <a:ext cx="1688188" cy="1266141"/>
          </a:xfrm>
          <a:prstGeom prst="rect">
            <a:avLst/>
          </a:prstGeom>
        </p:spPr>
      </p:pic>
      <p:pic>
        <p:nvPicPr>
          <p:cNvPr id="11" name="Paveikslėlis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033" y="148591"/>
            <a:ext cx="1333298" cy="1777730"/>
          </a:xfrm>
          <a:prstGeom prst="rect">
            <a:avLst/>
          </a:prstGeom>
        </p:spPr>
      </p:pic>
      <p:pic>
        <p:nvPicPr>
          <p:cNvPr id="12" name="Paveikslėlis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66518" r="12333" b="2149"/>
          <a:stretch/>
        </p:blipFill>
        <p:spPr>
          <a:xfrm rot="5400000">
            <a:off x="9175878" y="4226420"/>
            <a:ext cx="3688060" cy="1209341"/>
          </a:xfrm>
          <a:prstGeom prst="rect">
            <a:avLst/>
          </a:prstGeom>
        </p:spPr>
      </p:pic>
      <p:pic>
        <p:nvPicPr>
          <p:cNvPr id="13" name="Paveikslėlis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2" t="-167" r="3629" b="13000"/>
          <a:stretch/>
        </p:blipFill>
        <p:spPr>
          <a:xfrm>
            <a:off x="8860785" y="4988177"/>
            <a:ext cx="1273777" cy="1703799"/>
          </a:xfrm>
          <a:prstGeom prst="rect">
            <a:avLst/>
          </a:prstGeom>
        </p:spPr>
      </p:pic>
      <p:pic>
        <p:nvPicPr>
          <p:cNvPr id="15" name="Paveikslėlis 1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5" t="30841"/>
          <a:stretch/>
        </p:blipFill>
        <p:spPr>
          <a:xfrm rot="5400000">
            <a:off x="9500354" y="680058"/>
            <a:ext cx="2717310" cy="165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77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TM10001106[[fn=Ženklelis]]</Template>
  <TotalTime>816</TotalTime>
  <Words>254</Words>
  <Application>Microsoft Office PowerPoint</Application>
  <PresentationFormat>Panoramiczny</PresentationFormat>
  <Paragraphs>36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7" baseType="lpstr">
      <vt:lpstr>Arial</vt:lpstr>
      <vt:lpstr>Bell MT</vt:lpstr>
      <vt:lpstr>Gill Sans MT</vt:lpstr>
      <vt:lpstr>Impact</vt:lpstr>
      <vt:lpstr>Lucida Fax</vt:lpstr>
      <vt:lpstr>Badge</vt:lpstr>
      <vt:lpstr>Wystawa zdjęć „PRZYJAŹŃ”</vt:lpstr>
      <vt:lpstr>Prezentacja programu PowerPoint</vt:lpstr>
      <vt:lpstr>    Bóg dał nam przyjaciół, aby uzupełnić nasze rodziny.                                                                            (Davis Bunn)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Wystawa zdjęć „PRZYJAŹŃ”</dc:title>
  <dc:creator>Windows User</dc:creator>
  <cp:lastModifiedBy>Dell</cp:lastModifiedBy>
  <cp:revision>56</cp:revision>
  <dcterms:created xsi:type="dcterms:W3CDTF">2023-03-06T10:42:20Z</dcterms:created>
  <dcterms:modified xsi:type="dcterms:W3CDTF">2023-03-22T19:36:45Z</dcterms:modified>
</cp:coreProperties>
</file>