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5" r:id="rId9"/>
    <p:sldId id="267" r:id="rId10"/>
    <p:sldId id="263" r:id="rId11"/>
    <p:sldId id="266" r:id="rId12"/>
    <p:sldId id="261" r:id="rId13"/>
    <p:sldId id="270" r:id="rId1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79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790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80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283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751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46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66557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929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019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723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522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728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9874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736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7695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391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0872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93F903-3CA6-4364-997F-946A629CFC20}" type="datetimeFigureOut">
              <a:rPr lang="lt-LT" smtClean="0"/>
              <a:t>2022-11-17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EBCD43-5B9C-4B1C-9B3F-CEFB6579AF2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19205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502920" y="308609"/>
            <a:ext cx="11292840" cy="1481349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 smtClean="0"/>
              <a:t>WYSTAWA ZDJ</a:t>
            </a:r>
            <a:r>
              <a:rPr lang="pl-PL" b="1" dirty="0" smtClean="0"/>
              <a:t>ĘĆ I PRAC PLASTYCZNYCH</a:t>
            </a:r>
            <a:br>
              <a:rPr lang="pl-PL" b="1" dirty="0" smtClean="0"/>
            </a:b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„</a:t>
            </a:r>
            <a:r>
              <a:rPr lang="lt-LT" b="1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MAGIJA </a:t>
            </a:r>
            <a:r>
              <a:rPr lang="lt-LT" b="1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JESIENNYCH KOLOR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Ó</a:t>
            </a:r>
            <a:r>
              <a:rPr lang="lt-LT" b="1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W</a:t>
            </a:r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Algerian" panose="04020705040A02060702" pitchFamily="82" charset="0"/>
              </a:rPr>
              <a:t>”</a:t>
            </a:r>
            <a:endParaRPr lang="lt-LT" b="1" dirty="0">
              <a:solidFill>
                <a:schemeClr val="accent2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23" y="1789958"/>
            <a:ext cx="6740677" cy="44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364172" y="297179"/>
            <a:ext cx="5533708" cy="1834515"/>
          </a:xfrm>
        </p:spPr>
        <p:txBody>
          <a:bodyPr>
            <a:normAutofit/>
          </a:bodyPr>
          <a:lstStyle/>
          <a:p>
            <a:r>
              <a:rPr lang="pl-PL" sz="2000" b="1" dirty="0"/>
              <a:t>Spójrz na drzewa - stoją smutne.</a:t>
            </a:r>
            <a:br>
              <a:rPr lang="pl-PL" sz="2000" b="1" dirty="0"/>
            </a:br>
            <a:r>
              <a:rPr lang="pl-PL" sz="2000" b="1" dirty="0"/>
              <a:t>Wiatr rozwiał szaty barwne.</a:t>
            </a:r>
            <a:br>
              <a:rPr lang="pl-PL" sz="2000" b="1" dirty="0"/>
            </a:br>
            <a:r>
              <a:rPr lang="pl-PL" sz="2000" b="1" dirty="0"/>
              <a:t>Brunatne konary są nagie.</a:t>
            </a:r>
            <a:br>
              <a:rPr lang="pl-PL" sz="2000" b="1" dirty="0"/>
            </a:br>
            <a:r>
              <a:rPr lang="pl-PL" sz="2000" b="1" dirty="0"/>
              <a:t>Nie ma już liści szumiących </a:t>
            </a:r>
            <a:r>
              <a:rPr lang="pl-PL" sz="2000" b="1" dirty="0" smtClean="0"/>
              <a:t>radośnie</a:t>
            </a:r>
            <a:r>
              <a:rPr lang="pl-PL" sz="2000" b="1" dirty="0"/>
              <a:t>.</a:t>
            </a:r>
            <a:endParaRPr lang="lt-LT" sz="2000" b="1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67" y="194003"/>
            <a:ext cx="4429744" cy="3362904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48" y="2460823"/>
            <a:ext cx="4041620" cy="2854127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46" y="3556907"/>
            <a:ext cx="3614864" cy="2462927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4498258"/>
            <a:ext cx="3271986" cy="22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8377" y="1488391"/>
            <a:ext cx="5161357" cy="3868052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608" y="3378863"/>
            <a:ext cx="2999122" cy="224934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4944" y="3386242"/>
            <a:ext cx="3058160" cy="229362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88" y="3369109"/>
            <a:ext cx="3077740" cy="2308305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611862" y="76769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b="1" i="1" dirty="0" smtClean="0">
                <a:effectLst/>
                <a:latin typeface="inherit"/>
              </a:rPr>
              <a:t>Lśniący, gładki kasztan,</a:t>
            </a:r>
            <a:endParaRPr lang="pl-PL" sz="2400" b="1" dirty="0" smtClean="0">
              <a:effectLst/>
            </a:endParaRPr>
          </a:p>
          <a:p>
            <a:r>
              <a:rPr lang="pl-PL" sz="2400" b="1" i="1" dirty="0" smtClean="0">
                <a:effectLst/>
                <a:latin typeface="inherit"/>
              </a:rPr>
              <a:t>miło mieć go w ręce.</a:t>
            </a:r>
            <a:endParaRPr lang="pl-PL" sz="2400" b="1" dirty="0" smtClean="0">
              <a:effectLst/>
            </a:endParaRPr>
          </a:p>
          <a:p>
            <a:r>
              <a:rPr lang="pl-PL" sz="2400" b="1" i="1" dirty="0" smtClean="0">
                <a:effectLst/>
                <a:latin typeface="inherit"/>
              </a:rPr>
              <a:t>Schowam do kieszeni</a:t>
            </a:r>
            <a:endParaRPr lang="pl-PL" sz="2400" b="1" dirty="0" smtClean="0">
              <a:effectLst/>
            </a:endParaRPr>
          </a:p>
          <a:p>
            <a:r>
              <a:rPr lang="pl-PL" sz="2400" b="1" i="1" dirty="0" smtClean="0">
                <a:effectLst/>
                <a:latin typeface="inherit"/>
              </a:rPr>
              <a:t>- przyniesie mi szczęście.</a:t>
            </a:r>
            <a:endParaRPr lang="pl-PL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90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" name="Paveikslėlio vietos rezervavimo ženklas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r="7249"/>
          <a:stretch>
            <a:fillRect/>
          </a:stretch>
        </p:blipFill>
        <p:spPr>
          <a:xfrm>
            <a:off x="210860" y="491490"/>
            <a:ext cx="4059126" cy="5656346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Tysiące kasztanów!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parku, na ulicy.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Czy ktoś kiedykolwiek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wszystkie je policzył?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2148" y="2671025"/>
            <a:ext cx="4170676" cy="312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/>
          <p:cNvSpPr/>
          <p:nvPr/>
        </p:nvSpPr>
        <p:spPr>
          <a:xfrm>
            <a:off x="297180" y="5643295"/>
            <a:ext cx="11384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Jesień to druga wiosna, kiedy każdy liść jest kwiatem. </a:t>
            </a:r>
            <a:r>
              <a:rPr lang="pl-PL" sz="2400" b="1" dirty="0" smtClean="0"/>
              <a:t>            </a:t>
            </a:r>
          </a:p>
          <a:p>
            <a:pPr algn="ctr"/>
            <a:r>
              <a:rPr lang="pl-PL" sz="2400" b="1" i="1" dirty="0"/>
              <a:t> </a:t>
            </a:r>
            <a:r>
              <a:rPr lang="pl-PL" sz="2400" b="1" i="1" dirty="0" smtClean="0"/>
              <a:t>                                                                                                    </a:t>
            </a:r>
            <a:r>
              <a:rPr lang="pl-PL" b="1" i="1" dirty="0" smtClean="0"/>
              <a:t>(Albert </a:t>
            </a:r>
            <a:r>
              <a:rPr lang="pl-PL" b="1" i="1" dirty="0" smtClean="0"/>
              <a:t>Camus)</a:t>
            </a:r>
            <a:endParaRPr lang="lt-LT" i="1" dirty="0"/>
          </a:p>
        </p:txBody>
      </p:sp>
      <p:pic>
        <p:nvPicPr>
          <p:cNvPr id="4" name="Paveikslėlis 3" descr="Dęby | Dziennik Polsk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30" y="400050"/>
            <a:ext cx="7143750" cy="4869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>
          <a:xfrm>
            <a:off x="279718" y="457200"/>
            <a:ext cx="3932237" cy="3943350"/>
          </a:xfrm>
        </p:spPr>
        <p:txBody>
          <a:bodyPr>
            <a:normAutofit/>
          </a:bodyPr>
          <a:lstStyle/>
          <a:p>
            <a:r>
              <a:rPr lang="pl-PL" b="1" dirty="0" smtClean="0"/>
              <a:t>Liliowe mgły, fioletowe dywany, subtelne purpury, delikatne biele… Wrzosy można spotkać na leśnych polanach, wydmach, łąkach. Żegnają lato i witają jesień. </a:t>
            </a:r>
            <a:br>
              <a:rPr lang="pl-PL" b="1" dirty="0" smtClean="0"/>
            </a:br>
            <a:endParaRPr lang="lt-LT" dirty="0"/>
          </a:p>
        </p:txBody>
      </p:sp>
      <p:pic>
        <p:nvPicPr>
          <p:cNvPr id="12" name="Turinio vietos rezervavimo ženklas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798" y="3800997"/>
            <a:ext cx="3154680" cy="2364971"/>
          </a:xfrm>
        </p:spPr>
      </p:pic>
      <p:sp>
        <p:nvSpPr>
          <p:cNvPr id="6" name="Teksto vietos rezervavimo ženklas 5"/>
          <p:cNvSpPr>
            <a:spLocks noGrp="1"/>
          </p:cNvSpPr>
          <p:nvPr>
            <p:ph type="body" sz="half" idx="2"/>
          </p:nvPr>
        </p:nvSpPr>
        <p:spPr>
          <a:xfrm>
            <a:off x="839787" y="4514850"/>
            <a:ext cx="3932237" cy="1851660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13" name="Paveikslėlis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1107" y="1923099"/>
            <a:ext cx="3497580" cy="2623185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4618" y="742077"/>
            <a:ext cx="3828415" cy="28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83565"/>
          </a:xfrm>
        </p:spPr>
        <p:txBody>
          <a:bodyPr>
            <a:normAutofit fontScale="90000"/>
          </a:bodyPr>
          <a:lstStyle/>
          <a:p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251467"/>
            <a:ext cx="1565910" cy="6290074"/>
          </a:xfrm>
        </p:spPr>
      </p:pic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8" name="Turinio vietos rezervavimo ženklas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3118">
            <a:off x="7972342" y="1123355"/>
            <a:ext cx="3684588" cy="2763441"/>
          </a:xfr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7271" y="3201545"/>
            <a:ext cx="3854361" cy="2890771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2491740" y="2828836"/>
            <a:ext cx="3703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…Na polanie pod mym borem ,</a:t>
            </a:r>
            <a:b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   jest przepiękne wręcz zjawisko.</a:t>
            </a:r>
            <a:b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   Fiolet mieni się kolorem,</a:t>
            </a:r>
            <a:b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    to po prostu wrzosowisko.</a:t>
            </a: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6029" y="251500"/>
            <a:ext cx="5943601" cy="2540433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…Jak 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nie kochać jesieni, </a:t>
            </a:r>
            <a:endParaRPr lang="pl-PL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jej 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barw </a:t>
            </a: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purpurowych,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Szarych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, żółtych, czerwonych, </a:t>
            </a:r>
            <a:endParaRPr lang="pl-PL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srebrnych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pl-PL" b="1" dirty="0" smtClean="0">
                <a:solidFill>
                  <a:schemeClr val="accent5">
                    <a:lumMod val="50000"/>
                  </a:schemeClr>
                </a:solidFill>
              </a:rPr>
              <a:t>szczerozłotych…</a:t>
            </a:r>
            <a:endParaRPr lang="lt-L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0135" y="674405"/>
            <a:ext cx="3383239" cy="253743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1188" y="3886543"/>
            <a:ext cx="3079494" cy="230962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5232" y="3505574"/>
            <a:ext cx="3514887" cy="2636165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2" y="2622818"/>
            <a:ext cx="2540298" cy="3653675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2070" y="675585"/>
            <a:ext cx="3392681" cy="25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09892" y="5413163"/>
            <a:ext cx="11248708" cy="1090508"/>
          </a:xfrm>
        </p:spPr>
        <p:txBody>
          <a:bodyPr>
            <a:normAutofit/>
          </a:bodyPr>
          <a:lstStyle/>
          <a:p>
            <a:r>
              <a:rPr lang="pl-PL" sz="2000" b="1" dirty="0"/>
              <a:t>…</a:t>
            </a:r>
            <a:r>
              <a:rPr lang="pl-PL" sz="2000" b="1" dirty="0" smtClean="0"/>
              <a:t>Chodź </a:t>
            </a:r>
            <a:r>
              <a:rPr lang="pl-PL" sz="2000" b="1" dirty="0"/>
              <a:t>od drzewa do drzewa </a:t>
            </a:r>
            <a:r>
              <a:rPr lang="pl-PL" sz="2000" b="1" dirty="0" smtClean="0"/>
              <a:t>cichutkim krokiem, by </a:t>
            </a:r>
            <a:r>
              <a:rPr lang="pl-PL" sz="2000" b="1" dirty="0"/>
              <a:t>wiatru nie zbudzić ze snu… 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375" y="1880233"/>
            <a:ext cx="2896479" cy="2172358"/>
          </a:xfr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488" y="2557287"/>
            <a:ext cx="2901791" cy="217634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4862" y="2625267"/>
            <a:ext cx="3005133" cy="225385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2356" y="764420"/>
            <a:ext cx="3030537" cy="227290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9033" y="1891784"/>
            <a:ext cx="2988891" cy="22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45870"/>
          </a:xfrm>
        </p:spPr>
        <p:txBody>
          <a:bodyPr>
            <a:noAutofit/>
          </a:bodyPr>
          <a:lstStyle/>
          <a:p>
            <a:r>
              <a:rPr lang="pl-PL" sz="2400" b="1" dirty="0"/>
              <a:t>Lecą, lecą liście z drzewa </a:t>
            </a:r>
            <a:br>
              <a:rPr lang="pl-PL" sz="2400" b="1" dirty="0"/>
            </a:br>
            <a:r>
              <a:rPr lang="pl-PL" sz="2400" b="1" dirty="0"/>
              <a:t>żółte i czerwone, </a:t>
            </a:r>
            <a:br>
              <a:rPr lang="pl-PL" sz="2400" b="1" dirty="0"/>
            </a:br>
            <a:r>
              <a:rPr lang="pl-PL" sz="2400" b="1" dirty="0"/>
              <a:t>kręcą, kręcą się w powietrzu,</a:t>
            </a:r>
            <a:br>
              <a:rPr lang="pl-PL" sz="2400" b="1" dirty="0"/>
            </a:br>
            <a:r>
              <a:rPr lang="pl-PL" sz="2400" b="1" dirty="0"/>
              <a:t>w tę i w tamtą stronę. </a:t>
            </a:r>
            <a:endParaRPr lang="lt-LT" sz="2400" b="1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7810" y="3574070"/>
            <a:ext cx="3901960" cy="219485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259" y="766328"/>
            <a:ext cx="3611880" cy="270268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5963" y="3167373"/>
            <a:ext cx="3952584" cy="295762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819">
            <a:off x="6116762" y="3095590"/>
            <a:ext cx="2450529" cy="340423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5952">
            <a:off x="8874183" y="3612050"/>
            <a:ext cx="3394714" cy="25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833302" y="514350"/>
            <a:ext cx="3657600" cy="1371600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2014" y="1254072"/>
            <a:ext cx="5917776" cy="4438332"/>
          </a:xfrm>
        </p:spPr>
      </p:pic>
      <p:sp>
        <p:nvSpPr>
          <p:cNvPr id="5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61301" y="514350"/>
            <a:ext cx="392158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altLang="lt-L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Przyszła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jesień</a:t>
            </a:r>
            <a:r>
              <a:rPr kumimoji="0" lang="pl-PL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do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fryzjera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: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-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Proszę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mną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się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zająć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teraz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!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Lato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miało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włosy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złote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ja na rude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mam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ochotę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.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No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bo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niech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pan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/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spojrzy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sam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rudo tu i rudo tam...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Mówi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fryzjer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: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-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Rzeczywiście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!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Dookoła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rude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liście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ruda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trawa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 rude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krzaki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chyba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modny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kolor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taki.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Szczotka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grzebień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farby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fura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,</a:t>
            </a:r>
            <a:b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już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gotowa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jest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kumimoji="0" lang="lt-LT" altLang="lt-LT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fryzura</a:t>
            </a:r>
            <a:r>
              <a:rPr kumimoji="0" lang="lt-LT" altLang="lt-L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.</a:t>
            </a:r>
            <a:endParaRPr kumimoji="0" lang="lt-LT" altLang="lt-L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2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431">
            <a:off x="1746412" y="3444311"/>
            <a:ext cx="3107563" cy="2330673"/>
          </a:xfrm>
        </p:spPr>
      </p:pic>
      <p:sp>
        <p:nvSpPr>
          <p:cNvPr id="11" name="Teksto vietos rezervavimo ženklas 10"/>
          <p:cNvSpPr>
            <a:spLocks noGrp="1"/>
          </p:cNvSpPr>
          <p:nvPr>
            <p:ph type="body" sz="half" idx="2"/>
          </p:nvPr>
        </p:nvSpPr>
        <p:spPr>
          <a:xfrm>
            <a:off x="2467806" y="320429"/>
            <a:ext cx="7395210" cy="868679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Nazbieramy liści</a:t>
            </a:r>
            <a:r>
              <a:rPr lang="pl-PL" sz="2000" b="1" dirty="0" smtClean="0">
                <a:solidFill>
                  <a:schemeClr val="accent5">
                    <a:lumMod val="50000"/>
                  </a:schemeClr>
                </a:solidFill>
              </a:rPr>
              <a:t>, malutkich </a:t>
            </a: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i dużych.</a:t>
            </a:r>
            <a:b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pl-PL" sz="2000" b="1" dirty="0" smtClean="0">
                <a:solidFill>
                  <a:schemeClr val="accent5">
                    <a:lumMod val="50000"/>
                  </a:schemeClr>
                </a:solidFill>
              </a:rPr>
              <a:t>Zamiast różnych zwierząt niechaj nam posłużą.</a:t>
            </a:r>
            <a:endParaRPr lang="lt-LT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7790">
            <a:off x="7294562" y="3279668"/>
            <a:ext cx="3238501" cy="2428876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6613" y="3358038"/>
            <a:ext cx="3657600" cy="274320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966">
            <a:off x="26165" y="758921"/>
            <a:ext cx="2890012" cy="216750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5519">
            <a:off x="9423835" y="623411"/>
            <a:ext cx="2811780" cy="21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6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09" y="2555738"/>
            <a:ext cx="3246120" cy="3524596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92" y="2536295"/>
            <a:ext cx="2565703" cy="35288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21" y="2536295"/>
            <a:ext cx="2791857" cy="352880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352" y="2977395"/>
            <a:ext cx="3528800" cy="2646600"/>
          </a:xfrm>
          <a:prstGeom prst="rect">
            <a:avLst/>
          </a:prstGeom>
        </p:spPr>
      </p:pic>
      <p:sp>
        <p:nvSpPr>
          <p:cNvPr id="10" name="Stačiakampis 9"/>
          <p:cNvSpPr/>
          <p:nvPr/>
        </p:nvSpPr>
        <p:spPr>
          <a:xfrm>
            <a:off x="249748" y="575832"/>
            <a:ext cx="11008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 smtClean="0">
                <a:latin typeface="Verdana" panose="020B0604030504040204" pitchFamily="34" charset="0"/>
              </a:rPr>
              <a:t>...</a:t>
            </a:r>
            <a:r>
              <a:rPr lang="pl-PL" sz="2400" b="1" dirty="0" smtClean="0">
                <a:latin typeface="Verdana" panose="020B0604030504040204" pitchFamily="34" charset="0"/>
              </a:rPr>
              <a:t>Jak nie kochać jesieni, </a:t>
            </a:r>
            <a:endParaRPr lang="lt-LT" sz="2400" b="1" dirty="0" smtClean="0">
              <a:latin typeface="Verdana" panose="020B0604030504040204" pitchFamily="34" charset="0"/>
            </a:endParaRPr>
          </a:p>
          <a:p>
            <a:r>
              <a:rPr lang="pl-PL" sz="2400" b="1" dirty="0" smtClean="0">
                <a:latin typeface="Verdana" panose="020B0604030504040204" pitchFamily="34" charset="0"/>
              </a:rPr>
              <a:t>                  smutnej</a:t>
            </a:r>
            <a:r>
              <a:rPr lang="pl-PL" sz="2400" b="1" dirty="0" smtClean="0">
                <a:latin typeface="Verdana" panose="020B0604030504040204" pitchFamily="34" charset="0"/>
              </a:rPr>
              <a:t>, zatroskanej,</a:t>
            </a:r>
            <a:br>
              <a:rPr lang="pl-PL" sz="2400" b="1" dirty="0" smtClean="0">
                <a:latin typeface="Verdana" panose="020B0604030504040204" pitchFamily="34" charset="0"/>
              </a:rPr>
            </a:br>
            <a:r>
              <a:rPr lang="pl-PL" sz="2400" b="1" dirty="0" smtClean="0">
                <a:latin typeface="Verdana" panose="020B0604030504040204" pitchFamily="34" charset="0"/>
              </a:rPr>
              <a:t>                                       Pełnej </a:t>
            </a:r>
            <a:r>
              <a:rPr lang="pl-PL" sz="2400" b="1" dirty="0" smtClean="0">
                <a:latin typeface="Verdana" panose="020B0604030504040204" pitchFamily="34" charset="0"/>
              </a:rPr>
              <a:t>tęsknoty za tym, </a:t>
            </a:r>
            <a:endParaRPr lang="lt-LT" sz="2400" b="1" dirty="0" smtClean="0">
              <a:latin typeface="Verdana" panose="020B0604030504040204" pitchFamily="34" charset="0"/>
            </a:endParaRPr>
          </a:p>
          <a:p>
            <a:r>
              <a:rPr lang="pl-PL" sz="2400" b="1" dirty="0" smtClean="0">
                <a:latin typeface="Verdana" panose="020B0604030504040204" pitchFamily="34" charset="0"/>
              </a:rPr>
              <a:t>                                                               co </a:t>
            </a:r>
            <a:r>
              <a:rPr lang="pl-PL" sz="2400" b="1" dirty="0" smtClean="0">
                <a:latin typeface="Verdana" panose="020B0604030504040204" pitchFamily="34" charset="0"/>
              </a:rPr>
              <a:t>już </a:t>
            </a:r>
            <a:r>
              <a:rPr lang="lt-LT" sz="2400" b="1" dirty="0" err="1" smtClean="0">
                <a:latin typeface="Verdana" panose="020B0604030504040204" pitchFamily="34" charset="0"/>
              </a:rPr>
              <a:t>odesz</a:t>
            </a:r>
            <a:r>
              <a:rPr lang="pl-PL" sz="2400" b="1" dirty="0" err="1" smtClean="0">
                <a:latin typeface="Verdana" panose="020B0604030504040204" pitchFamily="34" charset="0"/>
              </a:rPr>
              <a:t>ło</a:t>
            </a:r>
            <a:r>
              <a:rPr lang="pl-PL" sz="2400" b="1" dirty="0" smtClean="0">
                <a:latin typeface="Verdana" panose="020B0604030504040204" pitchFamily="34" charset="0"/>
              </a:rPr>
              <a:t>.</a:t>
            </a:r>
            <a:r>
              <a:rPr lang="lt-LT" sz="2400" b="1" dirty="0" smtClean="0">
                <a:latin typeface="Verdana" panose="020B0604030504040204" pitchFamily="34" charset="0"/>
              </a:rPr>
              <a:t>..</a:t>
            </a:r>
            <a:endParaRPr lang="lt-LT" sz="2400" dirty="0"/>
          </a:p>
        </p:txBody>
      </p:sp>
    </p:spTree>
    <p:extLst>
      <p:ext uri="{BB962C8B-B14F-4D97-AF65-F5344CB8AC3E}">
        <p14:creationId xmlns:p14="http://schemas.microsoft.com/office/powerpoint/2010/main" val="3681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lis">
  <a:themeElements>
    <a:clrScheme name="Dalis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Dali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i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339</TotalTime>
  <Words>152</Words>
  <Application>Microsoft Office PowerPoint</Application>
  <PresentationFormat>Plačiaekranė</PresentationFormat>
  <Paragraphs>26</Paragraphs>
  <Slides>13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20" baseType="lpstr">
      <vt:lpstr>Algerian</vt:lpstr>
      <vt:lpstr>Arial</vt:lpstr>
      <vt:lpstr>Century Gothic</vt:lpstr>
      <vt:lpstr>inherit</vt:lpstr>
      <vt:lpstr>Verdana</vt:lpstr>
      <vt:lpstr>Wingdings 3</vt:lpstr>
      <vt:lpstr>Dalis</vt:lpstr>
      <vt:lpstr>WYSTAWA ZDJĘĆ I PRAC PLASTYCZNYCH „MAGIJA JESIENNYCH KOLORÓW”</vt:lpstr>
      <vt:lpstr>Liliowe mgły, fioletowe dywany, subtelne purpury, delikatne biele… Wrzosy można spotkać na leśnych polanach, wydmach, łąkach. Żegnają lato i witają jesień.  </vt:lpstr>
      <vt:lpstr>„PowerPoint“ pateiktis</vt:lpstr>
      <vt:lpstr>„PowerPoint“ pateiktis</vt:lpstr>
      <vt:lpstr>…Chodź od drzewa do drzewa cichutkim krokiem, by wiatru nie zbudzić ze snu…  </vt:lpstr>
      <vt:lpstr>Lecą, lecą liście z drzewa  żółte i czerwone,  kręcą, kręcą się w powietrzu, w tę i w tamtą stronę. </vt:lpstr>
      <vt:lpstr>„PowerPoint“ pateiktis</vt:lpstr>
      <vt:lpstr>„PowerPoint“ pateiktis</vt:lpstr>
      <vt:lpstr>„PowerPoint“ pateiktis</vt:lpstr>
      <vt:lpstr>Spójrz na drzewa - stoją smutne. Wiatr rozwiał szaty barwne. Brunatne konary są nagie. Nie ma już liści szumiących radośnie.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MAGIJA JESIENNYCH KOLORÓW</dc:title>
  <dc:creator>Windows User</dc:creator>
  <cp:lastModifiedBy>Windows User</cp:lastModifiedBy>
  <cp:revision>19</cp:revision>
  <dcterms:created xsi:type="dcterms:W3CDTF">2022-11-17T08:09:29Z</dcterms:created>
  <dcterms:modified xsi:type="dcterms:W3CDTF">2022-11-17T13:50:24Z</dcterms:modified>
</cp:coreProperties>
</file>