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9" r:id="rId8"/>
    <p:sldId id="265" r:id="rId9"/>
    <p:sldId id="267" r:id="rId10"/>
    <p:sldId id="263" r:id="rId11"/>
    <p:sldId id="266" r:id="rId12"/>
    <p:sldId id="261" r:id="rId13"/>
    <p:sldId id="270" r:id="rId14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793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57904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808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1283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47519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8461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66557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19292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0192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7239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25223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87285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9874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4736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7695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43912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08721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493F903-3CA6-4364-997F-946A629CFC20}" type="datetimeFigureOut">
              <a:rPr lang="lt-LT" smtClean="0"/>
              <a:t>2022-11-17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CEBCD43-5B9C-4B1C-9B3F-CEFB6579AF2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192058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502920" y="308609"/>
            <a:ext cx="11292840" cy="1481349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 smtClean="0"/>
              <a:t>WYSTAWA ZDJ</a:t>
            </a:r>
            <a:r>
              <a:rPr lang="pl-PL" b="1" dirty="0" smtClean="0"/>
              <a:t>ĘĆ I PRAC PLASTYCZNYCH</a:t>
            </a:r>
            <a:br>
              <a:rPr lang="pl-PL" b="1" dirty="0" smtClean="0"/>
            </a:br>
            <a:r>
              <a:rPr lang="pl-PL" b="1" dirty="0" smtClean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„</a:t>
            </a:r>
            <a:r>
              <a:rPr lang="lt-LT" b="1" dirty="0" smtClean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MAGIJA </a:t>
            </a:r>
            <a:r>
              <a:rPr lang="lt-LT" b="1" dirty="0" smtClean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JESIENNYCH KOLOR</a:t>
            </a:r>
            <a:r>
              <a:rPr lang="pl-PL" b="1" dirty="0" smtClean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Ó</a:t>
            </a:r>
            <a:r>
              <a:rPr lang="lt-LT" b="1" dirty="0" smtClean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W</a:t>
            </a:r>
            <a:r>
              <a:rPr lang="pl-PL" b="1" dirty="0" smtClean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”</a:t>
            </a:r>
            <a:endParaRPr lang="lt-LT" b="1" dirty="0">
              <a:solidFill>
                <a:schemeClr val="accent2">
                  <a:lumMod val="50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623" y="1789958"/>
            <a:ext cx="6740677" cy="448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19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364172" y="297179"/>
            <a:ext cx="5533708" cy="1834515"/>
          </a:xfrm>
        </p:spPr>
        <p:txBody>
          <a:bodyPr>
            <a:normAutofit/>
          </a:bodyPr>
          <a:lstStyle/>
          <a:p>
            <a:r>
              <a:rPr lang="pl-PL" sz="2000" b="1" dirty="0"/>
              <a:t>Spójrz na drzewa - stoją smutne.</a:t>
            </a:r>
            <a:br>
              <a:rPr lang="pl-PL" sz="2000" b="1" dirty="0"/>
            </a:br>
            <a:r>
              <a:rPr lang="pl-PL" sz="2000" b="1" dirty="0"/>
              <a:t>Wiatr rozwiał szaty barwne.</a:t>
            </a:r>
            <a:br>
              <a:rPr lang="pl-PL" sz="2000" b="1" dirty="0"/>
            </a:br>
            <a:r>
              <a:rPr lang="pl-PL" sz="2000" b="1" dirty="0"/>
              <a:t>Brunatne konary są nagie.</a:t>
            </a:r>
            <a:br>
              <a:rPr lang="pl-PL" sz="2000" b="1" dirty="0"/>
            </a:br>
            <a:r>
              <a:rPr lang="pl-PL" sz="2000" b="1" dirty="0"/>
              <a:t>Nie ma już liści szumiących </a:t>
            </a:r>
            <a:r>
              <a:rPr lang="pl-PL" sz="2000" b="1" dirty="0" smtClean="0"/>
              <a:t>radośnie</a:t>
            </a:r>
            <a:r>
              <a:rPr lang="pl-PL" sz="2000" b="1" dirty="0"/>
              <a:t>.</a:t>
            </a:r>
            <a:endParaRPr lang="lt-LT" sz="2000" b="1" dirty="0"/>
          </a:p>
        </p:txBody>
      </p:sp>
      <p:pic>
        <p:nvPicPr>
          <p:cNvPr id="9" name="Paveikslėlis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767" y="194003"/>
            <a:ext cx="4429744" cy="3362904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948" y="2460823"/>
            <a:ext cx="4041620" cy="2854127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146" y="3556907"/>
            <a:ext cx="3614864" cy="2462927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" y="4498258"/>
            <a:ext cx="3271986" cy="221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10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78377" y="1488391"/>
            <a:ext cx="5161357" cy="3868052"/>
          </a:xfr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74608" y="3378863"/>
            <a:ext cx="2999122" cy="2249342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54944" y="3386242"/>
            <a:ext cx="3058160" cy="2293620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888" y="3369109"/>
            <a:ext cx="3077740" cy="2308305"/>
          </a:xfrm>
          <a:prstGeom prst="rect">
            <a:avLst/>
          </a:prstGeom>
        </p:spPr>
      </p:pic>
      <p:sp>
        <p:nvSpPr>
          <p:cNvPr id="10" name="Stačiakampis 9"/>
          <p:cNvSpPr/>
          <p:nvPr/>
        </p:nvSpPr>
        <p:spPr>
          <a:xfrm>
            <a:off x="611862" y="76769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b="1" i="1" dirty="0" smtClean="0">
                <a:effectLst/>
                <a:latin typeface="inherit"/>
              </a:rPr>
              <a:t>Lśniący, gładki kasztan,</a:t>
            </a:r>
            <a:endParaRPr lang="pl-PL" sz="2400" b="1" dirty="0" smtClean="0">
              <a:effectLst/>
            </a:endParaRPr>
          </a:p>
          <a:p>
            <a:r>
              <a:rPr lang="pl-PL" sz="2400" b="1" i="1" dirty="0" smtClean="0">
                <a:effectLst/>
                <a:latin typeface="inherit"/>
              </a:rPr>
              <a:t>miło mieć go w ręce.</a:t>
            </a:r>
            <a:endParaRPr lang="pl-PL" sz="2400" b="1" dirty="0" smtClean="0">
              <a:effectLst/>
            </a:endParaRPr>
          </a:p>
          <a:p>
            <a:r>
              <a:rPr lang="pl-PL" sz="2400" b="1" i="1" dirty="0" smtClean="0">
                <a:effectLst/>
                <a:latin typeface="inherit"/>
              </a:rPr>
              <a:t>Schowam do kieszeni</a:t>
            </a:r>
            <a:endParaRPr lang="pl-PL" sz="2400" b="1" dirty="0" smtClean="0">
              <a:effectLst/>
            </a:endParaRPr>
          </a:p>
          <a:p>
            <a:r>
              <a:rPr lang="pl-PL" sz="2400" b="1" i="1" dirty="0" smtClean="0">
                <a:effectLst/>
                <a:latin typeface="inherit"/>
              </a:rPr>
              <a:t>- przyniesie mi szczęście.</a:t>
            </a:r>
            <a:endParaRPr lang="pl-PL" sz="24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1903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vadinima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" name="Paveikslėlio vietos rezervavimo ženklas 1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9" r="7249"/>
          <a:stretch>
            <a:fillRect/>
          </a:stretch>
        </p:blipFill>
        <p:spPr>
          <a:xfrm>
            <a:off x="210860" y="491490"/>
            <a:ext cx="4059126" cy="5656346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pl-PL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Tysiące kasztanów!</a:t>
            </a:r>
            <a:endParaRPr lang="pl-PL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parku, na ulicy.</a:t>
            </a:r>
            <a:endParaRPr lang="pl-PL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 ktoś kiedykolwiek</a:t>
            </a:r>
            <a:endParaRPr lang="pl-PL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wszystkie je policzył?</a:t>
            </a:r>
            <a:endParaRPr lang="pl-PL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t-LT" dirty="0"/>
          </a:p>
        </p:txBody>
      </p:sp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72148" y="2671025"/>
            <a:ext cx="4170676" cy="312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99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ačiakampis 2"/>
          <p:cNvSpPr/>
          <p:nvPr/>
        </p:nvSpPr>
        <p:spPr>
          <a:xfrm>
            <a:off x="297180" y="5643295"/>
            <a:ext cx="11384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/>
              <a:t>Jesień to druga wiosna, kiedy każdy liść jest kwiatem. </a:t>
            </a:r>
            <a:r>
              <a:rPr lang="pl-PL" sz="2400" b="1" dirty="0" smtClean="0"/>
              <a:t>            </a:t>
            </a:r>
          </a:p>
          <a:p>
            <a:pPr algn="ctr"/>
            <a:r>
              <a:rPr lang="pl-PL" sz="2400" b="1" i="1" dirty="0"/>
              <a:t> </a:t>
            </a:r>
            <a:r>
              <a:rPr lang="pl-PL" sz="2400" b="1" i="1" dirty="0" smtClean="0"/>
              <a:t>                                                                                                    </a:t>
            </a:r>
            <a:r>
              <a:rPr lang="pl-PL" b="1" i="1" dirty="0" smtClean="0"/>
              <a:t>(Albert </a:t>
            </a:r>
            <a:r>
              <a:rPr lang="pl-PL" b="1" i="1" dirty="0" smtClean="0"/>
              <a:t>Camus)</a:t>
            </a:r>
            <a:endParaRPr lang="lt-LT" i="1" dirty="0"/>
          </a:p>
        </p:txBody>
      </p:sp>
      <p:pic>
        <p:nvPicPr>
          <p:cNvPr id="4" name="Paveikslėlis 3" descr="Dęby | Dziennik Polski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30" y="400050"/>
            <a:ext cx="7143750" cy="48691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53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vadinimas 3"/>
          <p:cNvSpPr>
            <a:spLocks noGrp="1"/>
          </p:cNvSpPr>
          <p:nvPr>
            <p:ph type="title"/>
          </p:nvPr>
        </p:nvSpPr>
        <p:spPr>
          <a:xfrm>
            <a:off x="279718" y="457200"/>
            <a:ext cx="3932237" cy="3943350"/>
          </a:xfrm>
        </p:spPr>
        <p:txBody>
          <a:bodyPr>
            <a:normAutofit/>
          </a:bodyPr>
          <a:lstStyle/>
          <a:p>
            <a:r>
              <a:rPr lang="pl-PL" b="1" dirty="0" smtClean="0"/>
              <a:t>Liliowe mgły, fioletowe dywany, subtelne purpury, delikatne biele… Wrzosy można spotkać na leśnych polanach, wydmach, łąkach. Żegnają lato i witają jesień. </a:t>
            </a:r>
            <a:br>
              <a:rPr lang="pl-PL" b="1" dirty="0" smtClean="0"/>
            </a:br>
            <a:endParaRPr lang="lt-LT" dirty="0"/>
          </a:p>
        </p:txBody>
      </p:sp>
      <p:pic>
        <p:nvPicPr>
          <p:cNvPr id="12" name="Turinio vietos rezervavimo ženklas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6798" y="3800997"/>
            <a:ext cx="3154680" cy="2364971"/>
          </a:xfrm>
        </p:spPr>
      </p:pic>
      <p:sp>
        <p:nvSpPr>
          <p:cNvPr id="6" name="Teksto vietos rezervavimo ženklas 5"/>
          <p:cNvSpPr>
            <a:spLocks noGrp="1"/>
          </p:cNvSpPr>
          <p:nvPr>
            <p:ph type="body" sz="half" idx="2"/>
          </p:nvPr>
        </p:nvSpPr>
        <p:spPr>
          <a:xfrm>
            <a:off x="839787" y="4514850"/>
            <a:ext cx="3932237" cy="1851660"/>
          </a:xfrm>
        </p:spPr>
        <p:txBody>
          <a:bodyPr/>
          <a:lstStyle/>
          <a:p>
            <a:endParaRPr lang="lt-LT" dirty="0"/>
          </a:p>
        </p:txBody>
      </p:sp>
      <p:pic>
        <p:nvPicPr>
          <p:cNvPr id="13" name="Paveikslėlis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41107" y="1923099"/>
            <a:ext cx="3497580" cy="2623185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64618" y="742077"/>
            <a:ext cx="3828415" cy="287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63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583565"/>
          </a:xfrm>
        </p:spPr>
        <p:txBody>
          <a:bodyPr>
            <a:normAutofit fontScale="90000"/>
          </a:bodyPr>
          <a:lstStyle/>
          <a:p>
            <a:endParaRPr lang="lt-LT" dirty="0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7" name="Turinio vietos rezervavimo ženklas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251467"/>
            <a:ext cx="1565910" cy="6290074"/>
          </a:xfrm>
        </p:spPr>
      </p:pic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8" name="Turinio vietos rezervavimo ženklas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03118">
            <a:off x="7972342" y="1123355"/>
            <a:ext cx="3684588" cy="2763441"/>
          </a:xfr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97271" y="3201545"/>
            <a:ext cx="3854361" cy="2890771"/>
          </a:xfrm>
          <a:prstGeom prst="rect">
            <a:avLst/>
          </a:prstGeom>
        </p:spPr>
      </p:pic>
      <p:sp>
        <p:nvSpPr>
          <p:cNvPr id="10" name="Stačiakampis 9"/>
          <p:cNvSpPr/>
          <p:nvPr/>
        </p:nvSpPr>
        <p:spPr>
          <a:xfrm>
            <a:off x="2491740" y="2828836"/>
            <a:ext cx="37033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…Na polanie pod mym borem ,</a:t>
            </a:r>
            <a:b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   jest przepiękne wręcz zjawisko.</a:t>
            </a:r>
            <a:b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   Fiolet mieni się kolorem,</a:t>
            </a:r>
            <a:b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   to po prostu wrzosowisko.</a:t>
            </a:r>
            <a:endParaRPr lang="lt-L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43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26029" y="251500"/>
            <a:ext cx="5943601" cy="2540433"/>
          </a:xfrm>
        </p:spPr>
        <p:txBody>
          <a:bodyPr/>
          <a:lstStyle/>
          <a:p>
            <a:pPr marL="0" indent="0">
              <a:buNone/>
            </a:pPr>
            <a:r>
              <a:rPr lang="pl-PL" b="1" dirty="0" smtClean="0">
                <a:solidFill>
                  <a:schemeClr val="accent5">
                    <a:lumMod val="50000"/>
                  </a:schemeClr>
                </a:solidFill>
              </a:rPr>
              <a:t>…Jak 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nie kochać jesieni, </a:t>
            </a:r>
            <a:endParaRPr lang="pl-PL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pl-PL" b="1" dirty="0" smtClean="0">
                <a:solidFill>
                  <a:schemeClr val="accent5">
                    <a:lumMod val="50000"/>
                  </a:schemeClr>
                </a:solidFill>
              </a:rPr>
              <a:t>jej 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barw </a:t>
            </a:r>
            <a:r>
              <a:rPr lang="pl-PL" b="1" dirty="0" smtClean="0">
                <a:solidFill>
                  <a:schemeClr val="accent5">
                    <a:lumMod val="50000"/>
                  </a:schemeClr>
                </a:solidFill>
              </a:rPr>
              <a:t>purpurowych,</a:t>
            </a:r>
          </a:p>
          <a:p>
            <a:pPr marL="0" indent="0">
              <a:buNone/>
            </a:pPr>
            <a:r>
              <a:rPr lang="pl-PL" b="1" dirty="0" smtClean="0">
                <a:solidFill>
                  <a:schemeClr val="accent5">
                    <a:lumMod val="50000"/>
                  </a:schemeClr>
                </a:solidFill>
              </a:rPr>
              <a:t>Szarych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, żółtych, czerwonych, </a:t>
            </a:r>
            <a:endParaRPr lang="pl-PL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pl-PL" b="1" dirty="0" smtClean="0">
                <a:solidFill>
                  <a:schemeClr val="accent5">
                    <a:lumMod val="50000"/>
                  </a:schemeClr>
                </a:solidFill>
              </a:rPr>
              <a:t>srebrnych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pl-PL" b="1" dirty="0" smtClean="0">
                <a:solidFill>
                  <a:schemeClr val="accent5">
                    <a:lumMod val="50000"/>
                  </a:schemeClr>
                </a:solidFill>
              </a:rPr>
              <a:t>szczerozłotych…</a:t>
            </a:r>
            <a:endParaRPr lang="lt-LT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30135" y="674405"/>
            <a:ext cx="3383239" cy="253743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71188" y="3886543"/>
            <a:ext cx="3079494" cy="230962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35232" y="3505574"/>
            <a:ext cx="3514887" cy="2636165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42" y="2622818"/>
            <a:ext cx="2540298" cy="3653675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72070" y="675585"/>
            <a:ext cx="3392681" cy="254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1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09892" y="5413163"/>
            <a:ext cx="11248708" cy="1090508"/>
          </a:xfrm>
        </p:spPr>
        <p:txBody>
          <a:bodyPr>
            <a:normAutofit/>
          </a:bodyPr>
          <a:lstStyle/>
          <a:p>
            <a:r>
              <a:rPr lang="pl-PL" sz="2000" b="1" dirty="0"/>
              <a:t>…</a:t>
            </a:r>
            <a:r>
              <a:rPr lang="pl-PL" sz="2000" b="1" dirty="0" smtClean="0"/>
              <a:t>Chodź </a:t>
            </a:r>
            <a:r>
              <a:rPr lang="pl-PL" sz="2000" b="1" dirty="0"/>
              <a:t>od drzewa do drzewa </a:t>
            </a:r>
            <a:r>
              <a:rPr lang="pl-PL" sz="2000" b="1" dirty="0" smtClean="0"/>
              <a:t>cichutkim krokiem, by </a:t>
            </a:r>
            <a:r>
              <a:rPr lang="pl-PL" sz="2000" b="1" dirty="0"/>
              <a:t>wiatru nie zbudzić ze snu… </a:t>
            </a:r>
            <a:r>
              <a:rPr lang="lt-LT" dirty="0"/>
              <a:t/>
            </a:r>
            <a:br>
              <a:rPr lang="lt-LT" dirty="0"/>
            </a:b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09375" y="1880233"/>
            <a:ext cx="2896479" cy="2172358"/>
          </a:xfr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4488" y="2557287"/>
            <a:ext cx="2901791" cy="2176343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84862" y="2625267"/>
            <a:ext cx="3005133" cy="225385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32356" y="764420"/>
            <a:ext cx="3030537" cy="2272903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99033" y="1891784"/>
            <a:ext cx="2988891" cy="224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40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1245870"/>
          </a:xfrm>
        </p:spPr>
        <p:txBody>
          <a:bodyPr>
            <a:noAutofit/>
          </a:bodyPr>
          <a:lstStyle/>
          <a:p>
            <a:r>
              <a:rPr lang="pl-PL" sz="2400" b="1" dirty="0"/>
              <a:t>Lecą, lecą liście z drzewa </a:t>
            </a:r>
            <a:br>
              <a:rPr lang="pl-PL" sz="2400" b="1" dirty="0"/>
            </a:br>
            <a:r>
              <a:rPr lang="pl-PL" sz="2400" b="1" dirty="0"/>
              <a:t>żółte i czerwone, </a:t>
            </a:r>
            <a:br>
              <a:rPr lang="pl-PL" sz="2400" b="1" dirty="0"/>
            </a:br>
            <a:r>
              <a:rPr lang="pl-PL" sz="2400" b="1" dirty="0"/>
              <a:t>kręcą, kręcą się w powietrzu,</a:t>
            </a:r>
            <a:br>
              <a:rPr lang="pl-PL" sz="2400" b="1" dirty="0"/>
            </a:br>
            <a:r>
              <a:rPr lang="pl-PL" sz="2400" b="1" dirty="0"/>
              <a:t>w tę i w tamtą stronę. </a:t>
            </a:r>
            <a:endParaRPr lang="lt-LT" sz="2400" b="1" dirty="0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37810" y="3574070"/>
            <a:ext cx="3901960" cy="2194853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14259" y="766328"/>
            <a:ext cx="3611880" cy="2702683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75963" y="3167373"/>
            <a:ext cx="3952584" cy="2957624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0819">
            <a:off x="6116762" y="3095590"/>
            <a:ext cx="2450529" cy="3404233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35952">
            <a:off x="8874183" y="3612050"/>
            <a:ext cx="3394714" cy="254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35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833302" y="514350"/>
            <a:ext cx="3657600" cy="1371600"/>
          </a:xfrm>
        </p:spPr>
        <p:txBody>
          <a:bodyPr/>
          <a:lstStyle/>
          <a:p>
            <a:endParaRPr lang="lt-LT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32014" y="1254072"/>
            <a:ext cx="5917776" cy="4438332"/>
          </a:xfrm>
        </p:spPr>
      </p:pic>
      <p:sp>
        <p:nvSpPr>
          <p:cNvPr id="5" name="Rectangle 1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61301" y="514350"/>
            <a:ext cx="3921586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Przyszła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jesień</a:t>
            </a:r>
            <a:r>
              <a:rPr kumimoji="0" lang="pl-PL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do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fryzjera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:</a:t>
            </a:r>
            <a:b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</a:b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-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Proszę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mną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się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zająć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teraz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!</a:t>
            </a:r>
            <a:b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</a:b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Lato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miało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włosy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złote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,</a:t>
            </a:r>
            <a:b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</a:b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ja na rude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mam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ochotę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.</a:t>
            </a:r>
            <a:b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</a:b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No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bo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niech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pan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/>
            </a:r>
            <a:b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</a:b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spojrzy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sam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,</a:t>
            </a:r>
            <a:b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</a:b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rudo tu i rudo tam...</a:t>
            </a:r>
            <a:b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</a:b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Mówi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fryzjer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:</a:t>
            </a:r>
            <a:b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</a:b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-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Rzeczywiście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!</a:t>
            </a:r>
            <a:b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</a:b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Dookoła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rude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liście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,</a:t>
            </a:r>
            <a:b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</a:b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ruda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trawa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, rude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krzaki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,</a:t>
            </a:r>
            <a:b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</a:b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chyba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modny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kolor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taki.</a:t>
            </a:r>
            <a:b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</a:b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Szczotka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,</a:t>
            </a:r>
            <a:b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</a:b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grzebień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,</a:t>
            </a:r>
            <a:b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</a:b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farby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fura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,</a:t>
            </a:r>
            <a:b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</a:b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już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gotowa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jest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lt-LT" altLang="lt-LT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fryzura</a:t>
            </a:r>
            <a:r>
              <a:rPr kumimoji="0" lang="lt-LT" altLang="lt-L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.</a:t>
            </a:r>
            <a:endParaRPr kumimoji="0" lang="lt-LT" altLang="lt-L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62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09431">
            <a:off x="1746412" y="3444311"/>
            <a:ext cx="3107563" cy="2330673"/>
          </a:xfrm>
        </p:spPr>
      </p:pic>
      <p:sp>
        <p:nvSpPr>
          <p:cNvPr id="11" name="Teksto vietos rezervavimo ženklas 10"/>
          <p:cNvSpPr>
            <a:spLocks noGrp="1"/>
          </p:cNvSpPr>
          <p:nvPr>
            <p:ph type="body" sz="half" idx="2"/>
          </p:nvPr>
        </p:nvSpPr>
        <p:spPr>
          <a:xfrm>
            <a:off x="2467806" y="320429"/>
            <a:ext cx="7395210" cy="868679"/>
          </a:xfrm>
        </p:spPr>
        <p:txBody>
          <a:bodyPr>
            <a:normAutofit/>
          </a:bodyPr>
          <a:lstStyle/>
          <a:p>
            <a:pPr algn="ctr"/>
            <a:r>
              <a:rPr lang="pl-PL" sz="2000" b="1" dirty="0">
                <a:solidFill>
                  <a:schemeClr val="accent5">
                    <a:lumMod val="50000"/>
                  </a:schemeClr>
                </a:solidFill>
              </a:rPr>
              <a:t>Nazbieramy liści</a:t>
            </a:r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</a:rPr>
              <a:t>, malutkich </a:t>
            </a:r>
            <a:r>
              <a:rPr lang="pl-PL" sz="2000" b="1" dirty="0">
                <a:solidFill>
                  <a:schemeClr val="accent5">
                    <a:lumMod val="50000"/>
                  </a:schemeClr>
                </a:solidFill>
              </a:rPr>
              <a:t>i dużych.</a:t>
            </a:r>
            <a:br>
              <a:rPr lang="pl-PL" sz="2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</a:rPr>
              <a:t>Zamiast różnych zwierząt niechaj nam posłużą.</a:t>
            </a:r>
            <a:endParaRPr lang="lt-LT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27790">
            <a:off x="7294562" y="3279668"/>
            <a:ext cx="3238501" cy="2428876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26613" y="3358038"/>
            <a:ext cx="3657600" cy="274320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00966">
            <a:off x="26165" y="758921"/>
            <a:ext cx="2890012" cy="2167509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15519">
            <a:off x="9423835" y="623411"/>
            <a:ext cx="2811780" cy="210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46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609" y="2555738"/>
            <a:ext cx="3246120" cy="3524596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192" y="2536295"/>
            <a:ext cx="2565703" cy="352880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621" y="2536295"/>
            <a:ext cx="2791857" cy="3528800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1352" y="2977395"/>
            <a:ext cx="3528800" cy="2646600"/>
          </a:xfrm>
          <a:prstGeom prst="rect">
            <a:avLst/>
          </a:prstGeom>
        </p:spPr>
      </p:pic>
      <p:sp>
        <p:nvSpPr>
          <p:cNvPr id="10" name="Stačiakampis 9"/>
          <p:cNvSpPr/>
          <p:nvPr/>
        </p:nvSpPr>
        <p:spPr>
          <a:xfrm>
            <a:off x="249748" y="575832"/>
            <a:ext cx="110088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400" b="1" dirty="0" smtClean="0">
                <a:latin typeface="Verdana" panose="020B0604030504040204" pitchFamily="34" charset="0"/>
              </a:rPr>
              <a:t>...</a:t>
            </a:r>
            <a:r>
              <a:rPr lang="pl-PL" sz="2400" b="1" dirty="0" smtClean="0">
                <a:latin typeface="Verdana" panose="020B0604030504040204" pitchFamily="34" charset="0"/>
              </a:rPr>
              <a:t>Jak nie kochać jesieni, </a:t>
            </a:r>
            <a:endParaRPr lang="lt-LT" sz="2400" b="1" dirty="0" smtClean="0">
              <a:latin typeface="Verdana" panose="020B0604030504040204" pitchFamily="34" charset="0"/>
            </a:endParaRPr>
          </a:p>
          <a:p>
            <a:r>
              <a:rPr lang="pl-PL" sz="2400" b="1" dirty="0" smtClean="0">
                <a:latin typeface="Verdana" panose="020B0604030504040204" pitchFamily="34" charset="0"/>
              </a:rPr>
              <a:t>                  smutnej</a:t>
            </a:r>
            <a:r>
              <a:rPr lang="pl-PL" sz="2400" b="1" dirty="0" smtClean="0">
                <a:latin typeface="Verdana" panose="020B0604030504040204" pitchFamily="34" charset="0"/>
              </a:rPr>
              <a:t>, zatroskanej,</a:t>
            </a:r>
            <a:br>
              <a:rPr lang="pl-PL" sz="2400" b="1" dirty="0" smtClean="0">
                <a:latin typeface="Verdana" panose="020B0604030504040204" pitchFamily="34" charset="0"/>
              </a:rPr>
            </a:br>
            <a:r>
              <a:rPr lang="pl-PL" sz="2400" b="1" dirty="0" smtClean="0">
                <a:latin typeface="Verdana" panose="020B0604030504040204" pitchFamily="34" charset="0"/>
              </a:rPr>
              <a:t>                                       Pełnej </a:t>
            </a:r>
            <a:r>
              <a:rPr lang="pl-PL" sz="2400" b="1" dirty="0" smtClean="0">
                <a:latin typeface="Verdana" panose="020B0604030504040204" pitchFamily="34" charset="0"/>
              </a:rPr>
              <a:t>tęsknoty za tym, </a:t>
            </a:r>
            <a:endParaRPr lang="lt-LT" sz="2400" b="1" dirty="0" smtClean="0">
              <a:latin typeface="Verdana" panose="020B0604030504040204" pitchFamily="34" charset="0"/>
            </a:endParaRPr>
          </a:p>
          <a:p>
            <a:r>
              <a:rPr lang="pl-PL" sz="2400" b="1" dirty="0" smtClean="0">
                <a:latin typeface="Verdana" panose="020B0604030504040204" pitchFamily="34" charset="0"/>
              </a:rPr>
              <a:t>                                                               co </a:t>
            </a:r>
            <a:r>
              <a:rPr lang="pl-PL" sz="2400" b="1" dirty="0" smtClean="0">
                <a:latin typeface="Verdana" panose="020B0604030504040204" pitchFamily="34" charset="0"/>
              </a:rPr>
              <a:t>już </a:t>
            </a:r>
            <a:r>
              <a:rPr lang="lt-LT" sz="2400" b="1" dirty="0" err="1" smtClean="0">
                <a:latin typeface="Verdana" panose="020B0604030504040204" pitchFamily="34" charset="0"/>
              </a:rPr>
              <a:t>odesz</a:t>
            </a:r>
            <a:r>
              <a:rPr lang="pl-PL" sz="2400" b="1" dirty="0" err="1" smtClean="0">
                <a:latin typeface="Verdana" panose="020B0604030504040204" pitchFamily="34" charset="0"/>
              </a:rPr>
              <a:t>ło</a:t>
            </a:r>
            <a:r>
              <a:rPr lang="pl-PL" sz="2400" b="1" dirty="0" smtClean="0">
                <a:latin typeface="Verdana" panose="020B0604030504040204" pitchFamily="34" charset="0"/>
              </a:rPr>
              <a:t>.</a:t>
            </a:r>
            <a:r>
              <a:rPr lang="lt-LT" sz="2400" b="1" dirty="0" smtClean="0">
                <a:latin typeface="Verdana" panose="020B0604030504040204" pitchFamily="34" charset="0"/>
              </a:rPr>
              <a:t>..</a:t>
            </a:r>
            <a:endParaRPr lang="lt-LT" sz="2400" dirty="0"/>
          </a:p>
        </p:txBody>
      </p:sp>
    </p:spTree>
    <p:extLst>
      <p:ext uri="{BB962C8B-B14F-4D97-AF65-F5344CB8AC3E}">
        <p14:creationId xmlns:p14="http://schemas.microsoft.com/office/powerpoint/2010/main" val="36816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lis">
  <a:themeElements>
    <a:clrScheme name="Dalis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Dali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i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339</TotalTime>
  <Words>152</Words>
  <Application>Microsoft Office PowerPoint</Application>
  <PresentationFormat>Plačiaekranė</PresentationFormat>
  <Paragraphs>26</Paragraphs>
  <Slides>13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6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13</vt:i4>
      </vt:variant>
    </vt:vector>
  </HeadingPairs>
  <TitlesOfParts>
    <vt:vector size="20" baseType="lpstr">
      <vt:lpstr>Algerian</vt:lpstr>
      <vt:lpstr>Arial</vt:lpstr>
      <vt:lpstr>Century Gothic</vt:lpstr>
      <vt:lpstr>inherit</vt:lpstr>
      <vt:lpstr>Verdana</vt:lpstr>
      <vt:lpstr>Wingdings 3</vt:lpstr>
      <vt:lpstr>Dalis</vt:lpstr>
      <vt:lpstr>WYSTAWA ZDJĘĆ I PRAC PLASTYCZNYCH „MAGIJA JESIENNYCH KOLORÓW”</vt:lpstr>
      <vt:lpstr>Liliowe mgły, fioletowe dywany, subtelne purpury, delikatne biele… Wrzosy można spotkać na leśnych polanach, wydmach, łąkach. Żegnają lato i witają jesień.  </vt:lpstr>
      <vt:lpstr>„PowerPoint“ pateiktis</vt:lpstr>
      <vt:lpstr>„PowerPoint“ pateiktis</vt:lpstr>
      <vt:lpstr>…Chodź od drzewa do drzewa cichutkim krokiem, by wiatru nie zbudzić ze snu…  </vt:lpstr>
      <vt:lpstr>Lecą, lecą liście z drzewa  żółte i czerwone,  kręcą, kręcą się w powietrzu, w tę i w tamtą stronę. </vt:lpstr>
      <vt:lpstr>„PowerPoint“ pateiktis</vt:lpstr>
      <vt:lpstr>„PowerPoint“ pateiktis</vt:lpstr>
      <vt:lpstr>„PowerPoint“ pateiktis</vt:lpstr>
      <vt:lpstr>Spójrz na drzewa - stoją smutne. Wiatr rozwiał szaty barwne. Brunatne konary są nagie. Nie ma już liści szumiących radośnie.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MAGIJA JESIENNYCH KOLORÓW</dc:title>
  <dc:creator>Windows User</dc:creator>
  <cp:lastModifiedBy>Windows User</cp:lastModifiedBy>
  <cp:revision>19</cp:revision>
  <dcterms:created xsi:type="dcterms:W3CDTF">2022-11-17T08:09:29Z</dcterms:created>
  <dcterms:modified xsi:type="dcterms:W3CDTF">2022-11-17T13:50:24Z</dcterms:modified>
</cp:coreProperties>
</file>